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258" r:id="rId3"/>
    <p:sldId id="259" r:id="rId4"/>
    <p:sldId id="260" r:id="rId5"/>
    <p:sldId id="261" r:id="rId6"/>
    <p:sldId id="262" r:id="rId7"/>
    <p:sldId id="263" r:id="rId8"/>
    <p:sldId id="265" r:id="rId9"/>
    <p:sldId id="266" r:id="rId10"/>
    <p:sldId id="264" r:id="rId11"/>
    <p:sldId id="267" r:id="rId12"/>
    <p:sldId id="268" r:id="rId13"/>
    <p:sldId id="269"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A662A0-EC47-344B-B6EB-12261C5C8E0F}" v="55" dt="2026-01-30T19:50:14.8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9"/>
    <p:restoredTop sz="94700"/>
  </p:normalViewPr>
  <p:slideViewPr>
    <p:cSldViewPr snapToGrid="0">
      <p:cViewPr>
        <p:scale>
          <a:sx n="97" d="100"/>
          <a:sy n="97" d="100"/>
        </p:scale>
        <p:origin x="480" y="1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on, Jeffrey M." userId="615143b1-cdee-493d-9a9d-1565ce8666d9" providerId="ADAL" clId="{DC1DB158-BAB1-5930-B714-AEF472873853}"/>
    <pc:docChg chg="undo custSel addSld modSld modMainMaster">
      <pc:chgData name="Colon, Jeffrey M." userId="615143b1-cdee-493d-9a9d-1565ce8666d9" providerId="ADAL" clId="{DC1DB158-BAB1-5930-B714-AEF472873853}" dt="2026-01-30T19:50:38.102" v="245" actId="403"/>
      <pc:docMkLst>
        <pc:docMk/>
      </pc:docMkLst>
      <pc:sldChg chg="modSp mod">
        <pc:chgData name="Colon, Jeffrey M." userId="615143b1-cdee-493d-9a9d-1565ce8666d9" providerId="ADAL" clId="{DC1DB158-BAB1-5930-B714-AEF472873853}" dt="2026-01-30T17:30:30.590" v="1" actId="20577"/>
        <pc:sldMkLst>
          <pc:docMk/>
          <pc:sldMk cId="298632931" sldId="257"/>
        </pc:sldMkLst>
        <pc:spChg chg="mod">
          <ac:chgData name="Colon, Jeffrey M." userId="615143b1-cdee-493d-9a9d-1565ce8666d9" providerId="ADAL" clId="{DC1DB158-BAB1-5930-B714-AEF472873853}" dt="2026-01-30T17:30:30.590" v="1" actId="20577"/>
          <ac:spMkLst>
            <pc:docMk/>
            <pc:sldMk cId="298632931" sldId="257"/>
            <ac:spMk id="5" creationId="{4D824EC7-22FF-8085-4D25-F0249659D926}"/>
          </ac:spMkLst>
        </pc:spChg>
      </pc:sldChg>
      <pc:sldChg chg="addSp delSp mod">
        <pc:chgData name="Colon, Jeffrey M." userId="615143b1-cdee-493d-9a9d-1565ce8666d9" providerId="ADAL" clId="{DC1DB158-BAB1-5930-B714-AEF472873853}" dt="2026-01-30T17:41:17.592" v="40" actId="9405"/>
        <pc:sldMkLst>
          <pc:docMk/>
          <pc:sldMk cId="1666075646" sldId="259"/>
        </pc:sldMkLst>
        <pc:inkChg chg="add del">
          <ac:chgData name="Colon, Jeffrey M." userId="615143b1-cdee-493d-9a9d-1565ce8666d9" providerId="ADAL" clId="{DC1DB158-BAB1-5930-B714-AEF472873853}" dt="2026-01-30T17:41:17.592" v="40" actId="9405"/>
          <ac:inkMkLst>
            <pc:docMk/>
            <pc:sldMk cId="1666075646" sldId="259"/>
            <ac:inkMk id="2" creationId="{230323A2-5C78-2DD5-14DA-967F0DF3AD8F}"/>
          </ac:inkMkLst>
        </pc:inkChg>
      </pc:sldChg>
      <pc:sldChg chg="modSp mod">
        <pc:chgData name="Colon, Jeffrey M." userId="615143b1-cdee-493d-9a9d-1565ce8666d9" providerId="ADAL" clId="{DC1DB158-BAB1-5930-B714-AEF472873853}" dt="2026-01-30T17:32:00.498" v="4" actId="20577"/>
        <pc:sldMkLst>
          <pc:docMk/>
          <pc:sldMk cId="2381105673" sldId="260"/>
        </pc:sldMkLst>
        <pc:spChg chg="mod">
          <ac:chgData name="Colon, Jeffrey M." userId="615143b1-cdee-493d-9a9d-1565ce8666d9" providerId="ADAL" clId="{DC1DB158-BAB1-5930-B714-AEF472873853}" dt="2026-01-30T17:32:00.498" v="4" actId="20577"/>
          <ac:spMkLst>
            <pc:docMk/>
            <pc:sldMk cId="2381105673" sldId="260"/>
            <ac:spMk id="3" creationId="{963B3086-AD9E-D45E-E9BA-5C87869C37F4}"/>
          </ac:spMkLst>
        </pc:spChg>
      </pc:sldChg>
      <pc:sldChg chg="modSp mod modAnim">
        <pc:chgData name="Colon, Jeffrey M." userId="615143b1-cdee-493d-9a9d-1565ce8666d9" providerId="ADAL" clId="{DC1DB158-BAB1-5930-B714-AEF472873853}" dt="2026-01-30T17:34:18.972" v="16"/>
        <pc:sldMkLst>
          <pc:docMk/>
          <pc:sldMk cId="2044214460" sldId="261"/>
        </pc:sldMkLst>
        <pc:spChg chg="mod">
          <ac:chgData name="Colon, Jeffrey M." userId="615143b1-cdee-493d-9a9d-1565ce8666d9" providerId="ADAL" clId="{DC1DB158-BAB1-5930-B714-AEF472873853}" dt="2026-01-30T17:32:36.144" v="7" actId="1076"/>
          <ac:spMkLst>
            <pc:docMk/>
            <pc:sldMk cId="2044214460" sldId="261"/>
            <ac:spMk id="19" creationId="{D7822618-5E40-487C-9A9A-F3D627005C35}"/>
          </ac:spMkLst>
        </pc:spChg>
        <pc:spChg chg="mod">
          <ac:chgData name="Colon, Jeffrey M." userId="615143b1-cdee-493d-9a9d-1565ce8666d9" providerId="ADAL" clId="{DC1DB158-BAB1-5930-B714-AEF472873853}" dt="2026-01-30T17:32:36.144" v="7" actId="1076"/>
          <ac:spMkLst>
            <pc:docMk/>
            <pc:sldMk cId="2044214460" sldId="261"/>
            <ac:spMk id="24" creationId="{B3BA7CEC-F3BA-2E19-B4E3-542D77A203E5}"/>
          </ac:spMkLst>
        </pc:spChg>
        <pc:spChg chg="mod">
          <ac:chgData name="Colon, Jeffrey M." userId="615143b1-cdee-493d-9a9d-1565ce8666d9" providerId="ADAL" clId="{DC1DB158-BAB1-5930-B714-AEF472873853}" dt="2026-01-30T17:32:36.144" v="7" actId="1076"/>
          <ac:spMkLst>
            <pc:docMk/>
            <pc:sldMk cId="2044214460" sldId="261"/>
            <ac:spMk id="25" creationId="{49D0FB96-1907-2D32-DBD5-8523177BAF55}"/>
          </ac:spMkLst>
        </pc:spChg>
        <pc:picChg chg="mod">
          <ac:chgData name="Colon, Jeffrey M." userId="615143b1-cdee-493d-9a9d-1565ce8666d9" providerId="ADAL" clId="{DC1DB158-BAB1-5930-B714-AEF472873853}" dt="2026-01-30T17:33:56.963" v="13" actId="14100"/>
          <ac:picMkLst>
            <pc:docMk/>
            <pc:sldMk cId="2044214460" sldId="261"/>
            <ac:picMk id="23" creationId="{3E01E82D-275C-55C7-9C11-66E7EF58E9C8}"/>
          </ac:picMkLst>
        </pc:picChg>
        <pc:cxnChg chg="mod">
          <ac:chgData name="Colon, Jeffrey M." userId="615143b1-cdee-493d-9a9d-1565ce8666d9" providerId="ADAL" clId="{DC1DB158-BAB1-5930-B714-AEF472873853}" dt="2026-01-30T17:32:36.144" v="7" actId="1076"/>
          <ac:cxnSpMkLst>
            <pc:docMk/>
            <pc:sldMk cId="2044214460" sldId="261"/>
            <ac:cxnSpMk id="27" creationId="{15767CC8-ECF4-E952-DED3-38018BC1C64D}"/>
          </ac:cxnSpMkLst>
        </pc:cxnChg>
      </pc:sldChg>
      <pc:sldChg chg="addSp delSp modSp mod modAnim">
        <pc:chgData name="Colon, Jeffrey M." userId="615143b1-cdee-493d-9a9d-1565ce8666d9" providerId="ADAL" clId="{DC1DB158-BAB1-5930-B714-AEF472873853}" dt="2026-01-30T17:47:57.746" v="72"/>
        <pc:sldMkLst>
          <pc:docMk/>
          <pc:sldMk cId="613297430" sldId="262"/>
        </pc:sldMkLst>
        <pc:spChg chg="mod">
          <ac:chgData name="Colon, Jeffrey M." userId="615143b1-cdee-493d-9a9d-1565ce8666d9" providerId="ADAL" clId="{DC1DB158-BAB1-5930-B714-AEF472873853}" dt="2026-01-30T17:41:43.900" v="42" actId="20577"/>
          <ac:spMkLst>
            <pc:docMk/>
            <pc:sldMk cId="613297430" sldId="262"/>
            <ac:spMk id="3" creationId="{A300B428-772A-CBF0-9174-AE9B3437A88A}"/>
          </ac:spMkLst>
        </pc:spChg>
        <pc:spChg chg="add del">
          <ac:chgData name="Colon, Jeffrey M." userId="615143b1-cdee-493d-9a9d-1565ce8666d9" providerId="ADAL" clId="{DC1DB158-BAB1-5930-B714-AEF472873853}" dt="2026-01-30T17:43:32.886" v="47" actId="34122"/>
          <ac:spMkLst>
            <pc:docMk/>
            <pc:sldMk cId="613297430" sldId="262"/>
            <ac:spMk id="12" creationId="{0FAD3D45-3FAD-459C-BD16-662B9795B443}"/>
          </ac:spMkLst>
        </pc:spChg>
        <pc:grpChg chg="del mod">
          <ac:chgData name="Colon, Jeffrey M." userId="615143b1-cdee-493d-9a9d-1565ce8666d9" providerId="ADAL" clId="{DC1DB158-BAB1-5930-B714-AEF472873853}" dt="2026-01-30T17:37:56.997" v="31"/>
          <ac:grpSpMkLst>
            <pc:docMk/>
            <pc:sldMk cId="613297430" sldId="262"/>
            <ac:grpSpMk id="15" creationId="{52DAF543-FBFB-E805-42DC-6C352706045F}"/>
          </ac:grpSpMkLst>
        </pc:grpChg>
        <pc:grpChg chg="del mod">
          <ac:chgData name="Colon, Jeffrey M." userId="615143b1-cdee-493d-9a9d-1565ce8666d9" providerId="ADAL" clId="{DC1DB158-BAB1-5930-B714-AEF472873853}" dt="2026-01-30T17:44:10.697" v="50" actId="478"/>
          <ac:grpSpMkLst>
            <pc:docMk/>
            <pc:sldMk cId="613297430" sldId="262"/>
            <ac:grpSpMk id="16" creationId="{0F1D6DAD-E9D2-6012-9693-F9C5534806B5}"/>
          </ac:grpSpMkLst>
        </pc:grpChg>
        <pc:grpChg chg="del mod">
          <ac:chgData name="Colon, Jeffrey M." userId="615143b1-cdee-493d-9a9d-1565ce8666d9" providerId="ADAL" clId="{DC1DB158-BAB1-5930-B714-AEF472873853}" dt="2026-01-30T17:38:03.247" v="34"/>
          <ac:grpSpMkLst>
            <pc:docMk/>
            <pc:sldMk cId="613297430" sldId="262"/>
            <ac:grpSpMk id="20" creationId="{FD000B2D-26E4-BA2C-E0AC-40C7F54A4A82}"/>
          </ac:grpSpMkLst>
        </pc:grpChg>
        <pc:grpChg chg="del mod">
          <ac:chgData name="Colon, Jeffrey M." userId="615143b1-cdee-493d-9a9d-1565ce8666d9" providerId="ADAL" clId="{DC1DB158-BAB1-5930-B714-AEF472873853}" dt="2026-01-30T17:44:10.697" v="50" actId="478"/>
          <ac:grpSpMkLst>
            <pc:docMk/>
            <pc:sldMk cId="613297430" sldId="262"/>
            <ac:grpSpMk id="21" creationId="{82FC8862-11C3-FBDC-7902-714A9C695AF0}"/>
          </ac:grpSpMkLst>
        </pc:grpChg>
        <pc:picChg chg="mod">
          <ac:chgData name="Colon, Jeffrey M." userId="615143b1-cdee-493d-9a9d-1565ce8666d9" providerId="ADAL" clId="{DC1DB158-BAB1-5930-B714-AEF472873853}" dt="2026-01-30T17:46:51.623" v="67" actId="1076"/>
          <ac:picMkLst>
            <pc:docMk/>
            <pc:sldMk cId="613297430" sldId="262"/>
            <ac:picMk id="8" creationId="{CE526523-681B-38CA-C9A4-6247F71E8A29}"/>
          </ac:picMkLst>
        </pc:picChg>
        <pc:inkChg chg="add del">
          <ac:chgData name="Colon, Jeffrey M." userId="615143b1-cdee-493d-9a9d-1565ce8666d9" providerId="ADAL" clId="{DC1DB158-BAB1-5930-B714-AEF472873853}" dt="2026-01-30T17:35:31.982" v="18" actId="9405"/>
          <ac:inkMkLst>
            <pc:docMk/>
            <pc:sldMk cId="613297430" sldId="262"/>
            <ac:inkMk id="2" creationId="{A06168FB-7DB0-21D6-4369-3227DB1FBF0F}"/>
          </ac:inkMkLst>
        </pc:inkChg>
        <pc:inkChg chg="add del">
          <ac:chgData name="Colon, Jeffrey M." userId="615143b1-cdee-493d-9a9d-1565ce8666d9" providerId="ADAL" clId="{DC1DB158-BAB1-5930-B714-AEF472873853}" dt="2026-01-30T17:35:44.216" v="20" actId="9405"/>
          <ac:inkMkLst>
            <pc:docMk/>
            <pc:sldMk cId="613297430" sldId="262"/>
            <ac:inkMk id="6" creationId="{8896EC79-9469-821F-AD9C-D8419D4E5D5B}"/>
          </ac:inkMkLst>
        </pc:inkChg>
        <pc:inkChg chg="add del">
          <ac:chgData name="Colon, Jeffrey M." userId="615143b1-cdee-493d-9a9d-1565ce8666d9" providerId="ADAL" clId="{DC1DB158-BAB1-5930-B714-AEF472873853}" dt="2026-01-30T17:43:54.896" v="49" actId="478"/>
          <ac:inkMkLst>
            <pc:docMk/>
            <pc:sldMk cId="613297430" sldId="262"/>
            <ac:inkMk id="7" creationId="{CCEF348A-41BD-D91A-31F2-5AE005C1F845}"/>
          </ac:inkMkLst>
        </pc:inkChg>
        <pc:inkChg chg="add del">
          <ac:chgData name="Colon, Jeffrey M." userId="615143b1-cdee-493d-9a9d-1565ce8666d9" providerId="ADAL" clId="{DC1DB158-BAB1-5930-B714-AEF472873853}" dt="2026-01-30T17:44:13.665" v="51" actId="478"/>
          <ac:inkMkLst>
            <pc:docMk/>
            <pc:sldMk cId="613297430" sldId="262"/>
            <ac:inkMk id="9" creationId="{17F85DFE-0BD1-CC18-BF80-01258C0AA9B2}"/>
          </ac:inkMkLst>
        </pc:inkChg>
        <pc:inkChg chg="add del">
          <ac:chgData name="Colon, Jeffrey M." userId="615143b1-cdee-493d-9a9d-1565ce8666d9" providerId="ADAL" clId="{DC1DB158-BAB1-5930-B714-AEF472873853}" dt="2026-01-30T17:36:37.407" v="24" actId="9405"/>
          <ac:inkMkLst>
            <pc:docMk/>
            <pc:sldMk cId="613297430" sldId="262"/>
            <ac:inkMk id="10" creationId="{9A76EFA2-39C0-290B-C115-DC13BED5516B}"/>
          </ac:inkMkLst>
        </pc:inkChg>
        <pc:inkChg chg="add del">
          <ac:chgData name="Colon, Jeffrey M." userId="615143b1-cdee-493d-9a9d-1565ce8666d9" providerId="ADAL" clId="{DC1DB158-BAB1-5930-B714-AEF472873853}" dt="2026-01-30T17:36:51.714" v="26" actId="9405"/>
          <ac:inkMkLst>
            <pc:docMk/>
            <pc:sldMk cId="613297430" sldId="262"/>
            <ac:inkMk id="11" creationId="{3F0E6E4D-AD6D-CE19-76A8-DC20921BD359}"/>
          </ac:inkMkLst>
        </pc:inkChg>
        <pc:inkChg chg="add del">
          <ac:chgData name="Colon, Jeffrey M." userId="615143b1-cdee-493d-9a9d-1565ce8666d9" providerId="ADAL" clId="{DC1DB158-BAB1-5930-B714-AEF472873853}" dt="2026-01-30T17:37:11.048" v="28" actId="9405"/>
          <ac:inkMkLst>
            <pc:docMk/>
            <pc:sldMk cId="613297430" sldId="262"/>
            <ac:inkMk id="12" creationId="{6F60464A-453B-2106-9014-77FC4AE8DFD5}"/>
          </ac:inkMkLst>
        </pc:inkChg>
        <pc:inkChg chg="add mod">
          <ac:chgData name="Colon, Jeffrey M." userId="615143b1-cdee-493d-9a9d-1565ce8666d9" providerId="ADAL" clId="{DC1DB158-BAB1-5930-B714-AEF472873853}" dt="2026-01-30T17:37:56.997" v="31"/>
          <ac:inkMkLst>
            <pc:docMk/>
            <pc:sldMk cId="613297430" sldId="262"/>
            <ac:inkMk id="13" creationId="{2E6404DD-A759-559D-195F-6A7CA397E3BB}"/>
          </ac:inkMkLst>
        </pc:inkChg>
        <pc:inkChg chg="add mod">
          <ac:chgData name="Colon, Jeffrey M." userId="615143b1-cdee-493d-9a9d-1565ce8666d9" providerId="ADAL" clId="{DC1DB158-BAB1-5930-B714-AEF472873853}" dt="2026-01-30T17:37:56.997" v="31"/>
          <ac:inkMkLst>
            <pc:docMk/>
            <pc:sldMk cId="613297430" sldId="262"/>
            <ac:inkMk id="14" creationId="{1E64B74F-F091-CC23-17BA-A7586A475D2F}"/>
          </ac:inkMkLst>
        </pc:inkChg>
        <pc:inkChg chg="add mod">
          <ac:chgData name="Colon, Jeffrey M." userId="615143b1-cdee-493d-9a9d-1565ce8666d9" providerId="ADAL" clId="{DC1DB158-BAB1-5930-B714-AEF472873853}" dt="2026-01-30T17:38:03.247" v="34"/>
          <ac:inkMkLst>
            <pc:docMk/>
            <pc:sldMk cId="613297430" sldId="262"/>
            <ac:inkMk id="17" creationId="{E966FDEE-C63B-600C-329C-EC67E4CD1D00}"/>
          </ac:inkMkLst>
        </pc:inkChg>
        <pc:inkChg chg="add mod">
          <ac:chgData name="Colon, Jeffrey M." userId="615143b1-cdee-493d-9a9d-1565ce8666d9" providerId="ADAL" clId="{DC1DB158-BAB1-5930-B714-AEF472873853}" dt="2026-01-30T17:38:03.247" v="34"/>
          <ac:inkMkLst>
            <pc:docMk/>
            <pc:sldMk cId="613297430" sldId="262"/>
            <ac:inkMk id="18" creationId="{F9415557-AB7F-030C-4E87-10C6B4660A81}"/>
          </ac:inkMkLst>
        </pc:inkChg>
        <pc:inkChg chg="add del">
          <ac:chgData name="Colon, Jeffrey M." userId="615143b1-cdee-493d-9a9d-1565ce8666d9" providerId="ADAL" clId="{DC1DB158-BAB1-5930-B714-AEF472873853}" dt="2026-01-30T17:44:10.697" v="50" actId="478"/>
          <ac:inkMkLst>
            <pc:docMk/>
            <pc:sldMk cId="613297430" sldId="262"/>
            <ac:inkMk id="22" creationId="{28D78A45-0DFD-3DF5-F633-CB4A93D51C71}"/>
          </ac:inkMkLst>
        </pc:inkChg>
        <pc:inkChg chg="add del">
          <ac:chgData name="Colon, Jeffrey M." userId="615143b1-cdee-493d-9a9d-1565ce8666d9" providerId="ADAL" clId="{DC1DB158-BAB1-5930-B714-AEF472873853}" dt="2026-01-30T17:44:10.697" v="50" actId="478"/>
          <ac:inkMkLst>
            <pc:docMk/>
            <pc:sldMk cId="613297430" sldId="262"/>
            <ac:inkMk id="23" creationId="{886CA6BC-3F05-902F-4B70-47ED10D9C69F}"/>
          </ac:inkMkLst>
        </pc:inkChg>
        <pc:inkChg chg="add del">
          <ac:chgData name="Colon, Jeffrey M." userId="615143b1-cdee-493d-9a9d-1565ce8666d9" providerId="ADAL" clId="{DC1DB158-BAB1-5930-B714-AEF472873853}" dt="2026-01-30T17:44:10.697" v="50" actId="478"/>
          <ac:inkMkLst>
            <pc:docMk/>
            <pc:sldMk cId="613297430" sldId="262"/>
            <ac:inkMk id="24" creationId="{8111C262-48CB-9FF0-56C3-ACFCB757BB05}"/>
          </ac:inkMkLst>
        </pc:inkChg>
        <pc:inkChg chg="add del">
          <ac:chgData name="Colon, Jeffrey M." userId="615143b1-cdee-493d-9a9d-1565ce8666d9" providerId="ADAL" clId="{DC1DB158-BAB1-5930-B714-AEF472873853}" dt="2026-01-30T17:44:10.697" v="50" actId="478"/>
          <ac:inkMkLst>
            <pc:docMk/>
            <pc:sldMk cId="613297430" sldId="262"/>
            <ac:inkMk id="25" creationId="{C9164E56-C2C0-2624-6C00-324624711DBB}"/>
          </ac:inkMkLst>
        </pc:inkChg>
        <pc:inkChg chg="add">
          <ac:chgData name="Colon, Jeffrey M." userId="615143b1-cdee-493d-9a9d-1565ce8666d9" providerId="ADAL" clId="{DC1DB158-BAB1-5930-B714-AEF472873853}" dt="2026-01-30T17:44:39.520" v="56" actId="9405"/>
          <ac:inkMkLst>
            <pc:docMk/>
            <pc:sldMk cId="613297430" sldId="262"/>
            <ac:inkMk id="26" creationId="{70E00FA7-1EED-8DE5-C721-A6AA8D1D64BB}"/>
          </ac:inkMkLst>
        </pc:inkChg>
        <pc:inkChg chg="add">
          <ac:chgData name="Colon, Jeffrey M." userId="615143b1-cdee-493d-9a9d-1565ce8666d9" providerId="ADAL" clId="{DC1DB158-BAB1-5930-B714-AEF472873853}" dt="2026-01-30T17:44:44.110" v="57" actId="9405"/>
          <ac:inkMkLst>
            <pc:docMk/>
            <pc:sldMk cId="613297430" sldId="262"/>
            <ac:inkMk id="27" creationId="{160CA006-E148-5C27-AD8D-5B04CD33B437}"/>
          </ac:inkMkLst>
        </pc:inkChg>
        <pc:inkChg chg="add">
          <ac:chgData name="Colon, Jeffrey M." userId="615143b1-cdee-493d-9a9d-1565ce8666d9" providerId="ADAL" clId="{DC1DB158-BAB1-5930-B714-AEF472873853}" dt="2026-01-30T17:44:48.176" v="58" actId="9405"/>
          <ac:inkMkLst>
            <pc:docMk/>
            <pc:sldMk cId="613297430" sldId="262"/>
            <ac:inkMk id="28" creationId="{3E22D916-8F27-27A6-70A8-A0632261B530}"/>
          </ac:inkMkLst>
        </pc:inkChg>
        <pc:inkChg chg="add">
          <ac:chgData name="Colon, Jeffrey M." userId="615143b1-cdee-493d-9a9d-1565ce8666d9" providerId="ADAL" clId="{DC1DB158-BAB1-5930-B714-AEF472873853}" dt="2026-01-30T17:44:51.176" v="59" actId="9405"/>
          <ac:inkMkLst>
            <pc:docMk/>
            <pc:sldMk cId="613297430" sldId="262"/>
            <ac:inkMk id="29" creationId="{8F0B6353-960D-A2A1-FC30-85C69CFC6589}"/>
          </ac:inkMkLst>
        </pc:inkChg>
        <pc:inkChg chg="add">
          <ac:chgData name="Colon, Jeffrey M." userId="615143b1-cdee-493d-9a9d-1565ce8666d9" providerId="ADAL" clId="{DC1DB158-BAB1-5930-B714-AEF472873853}" dt="2026-01-30T17:45:20.510" v="60" actId="9405"/>
          <ac:inkMkLst>
            <pc:docMk/>
            <pc:sldMk cId="613297430" sldId="262"/>
            <ac:inkMk id="30" creationId="{FA6036A3-4ECF-AA6A-88ED-3C38D8A13F0D}"/>
          </ac:inkMkLst>
        </pc:inkChg>
        <pc:inkChg chg="add">
          <ac:chgData name="Colon, Jeffrey M." userId="615143b1-cdee-493d-9a9d-1565ce8666d9" providerId="ADAL" clId="{DC1DB158-BAB1-5930-B714-AEF472873853}" dt="2026-01-30T17:45:24.676" v="61" actId="9405"/>
          <ac:inkMkLst>
            <pc:docMk/>
            <pc:sldMk cId="613297430" sldId="262"/>
            <ac:inkMk id="31" creationId="{95E035EE-9D38-C7AE-1F4A-CD0A177C12E1}"/>
          </ac:inkMkLst>
        </pc:inkChg>
      </pc:sldChg>
      <pc:sldChg chg="addSp mod modAnim">
        <pc:chgData name="Colon, Jeffrey M." userId="615143b1-cdee-493d-9a9d-1565ce8666d9" providerId="ADAL" clId="{DC1DB158-BAB1-5930-B714-AEF472873853}" dt="2026-01-30T17:53:24.071" v="90"/>
        <pc:sldMkLst>
          <pc:docMk/>
          <pc:sldMk cId="2845043038" sldId="264"/>
        </pc:sldMkLst>
        <pc:inkChg chg="add">
          <ac:chgData name="Colon, Jeffrey M." userId="615143b1-cdee-493d-9a9d-1565ce8666d9" providerId="ADAL" clId="{DC1DB158-BAB1-5930-B714-AEF472873853}" dt="2026-01-30T17:49:22.166" v="74" actId="9405"/>
          <ac:inkMkLst>
            <pc:docMk/>
            <pc:sldMk cId="2845043038" sldId="264"/>
            <ac:inkMk id="2" creationId="{DBBB62CB-891C-272E-5A28-909AE864B0D1}"/>
          </ac:inkMkLst>
        </pc:inkChg>
        <pc:inkChg chg="add">
          <ac:chgData name="Colon, Jeffrey M." userId="615143b1-cdee-493d-9a9d-1565ce8666d9" providerId="ADAL" clId="{DC1DB158-BAB1-5930-B714-AEF472873853}" dt="2026-01-30T17:49:27.476" v="75" actId="9405"/>
          <ac:inkMkLst>
            <pc:docMk/>
            <pc:sldMk cId="2845043038" sldId="264"/>
            <ac:inkMk id="6" creationId="{9FAF8FF7-8166-1324-0C98-1F4A43B3459D}"/>
          </ac:inkMkLst>
        </pc:inkChg>
        <pc:inkChg chg="add">
          <ac:chgData name="Colon, Jeffrey M." userId="615143b1-cdee-493d-9a9d-1565ce8666d9" providerId="ADAL" clId="{DC1DB158-BAB1-5930-B714-AEF472873853}" dt="2026-01-30T17:50:34.846" v="76" actId="9405"/>
          <ac:inkMkLst>
            <pc:docMk/>
            <pc:sldMk cId="2845043038" sldId="264"/>
            <ac:inkMk id="8" creationId="{B6ADB7AC-2F35-E27F-5FC6-7FDDB7504383}"/>
          </ac:inkMkLst>
        </pc:inkChg>
        <pc:inkChg chg="add">
          <ac:chgData name="Colon, Jeffrey M." userId="615143b1-cdee-493d-9a9d-1565ce8666d9" providerId="ADAL" clId="{DC1DB158-BAB1-5930-B714-AEF472873853}" dt="2026-01-30T17:50:47.774" v="77" actId="9405"/>
          <ac:inkMkLst>
            <pc:docMk/>
            <pc:sldMk cId="2845043038" sldId="264"/>
            <ac:inkMk id="10" creationId="{E5674DF4-203B-DBD9-7754-30EF68A91E7C}"/>
          </ac:inkMkLst>
        </pc:inkChg>
        <pc:inkChg chg="add">
          <ac:chgData name="Colon, Jeffrey M." userId="615143b1-cdee-493d-9a9d-1565ce8666d9" providerId="ADAL" clId="{DC1DB158-BAB1-5930-B714-AEF472873853}" dt="2026-01-30T17:50:49.815" v="78" actId="9405"/>
          <ac:inkMkLst>
            <pc:docMk/>
            <pc:sldMk cId="2845043038" sldId="264"/>
            <ac:inkMk id="11" creationId="{498BA746-3BDD-4C6B-37E5-143988953CA7}"/>
          </ac:inkMkLst>
        </pc:inkChg>
        <pc:inkChg chg="add">
          <ac:chgData name="Colon, Jeffrey M." userId="615143b1-cdee-493d-9a9d-1565ce8666d9" providerId="ADAL" clId="{DC1DB158-BAB1-5930-B714-AEF472873853}" dt="2026-01-30T17:51:28.142" v="79" actId="9405"/>
          <ac:inkMkLst>
            <pc:docMk/>
            <pc:sldMk cId="2845043038" sldId="264"/>
            <ac:inkMk id="12" creationId="{5D96A0D3-D8B6-7CE6-4BC7-9CFAEF47A10F}"/>
          </ac:inkMkLst>
        </pc:inkChg>
        <pc:inkChg chg="add">
          <ac:chgData name="Colon, Jeffrey M." userId="615143b1-cdee-493d-9a9d-1565ce8666d9" providerId="ADAL" clId="{DC1DB158-BAB1-5930-B714-AEF472873853}" dt="2026-01-30T17:51:42.259" v="80" actId="9405"/>
          <ac:inkMkLst>
            <pc:docMk/>
            <pc:sldMk cId="2845043038" sldId="264"/>
            <ac:inkMk id="13" creationId="{F06FCB3C-EC90-6174-E58D-215D72E9653C}"/>
          </ac:inkMkLst>
        </pc:inkChg>
      </pc:sldChg>
      <pc:sldChg chg="addSp delSp mod modAnim">
        <pc:chgData name="Colon, Jeffrey M." userId="615143b1-cdee-493d-9a9d-1565ce8666d9" providerId="ADAL" clId="{DC1DB158-BAB1-5930-B714-AEF472873853}" dt="2026-01-30T18:55:02.079" v="100"/>
        <pc:sldMkLst>
          <pc:docMk/>
          <pc:sldMk cId="1009480795" sldId="267"/>
        </pc:sldMkLst>
        <pc:inkChg chg="add">
          <ac:chgData name="Colon, Jeffrey M." userId="615143b1-cdee-493d-9a9d-1565ce8666d9" providerId="ADAL" clId="{DC1DB158-BAB1-5930-B714-AEF472873853}" dt="2026-01-30T18:54:00.473" v="93" actId="9405"/>
          <ac:inkMkLst>
            <pc:docMk/>
            <pc:sldMk cId="1009480795" sldId="267"/>
            <ac:inkMk id="2" creationId="{3E0C0A86-3C9E-042A-82B7-9DF89003BAD4}"/>
          </ac:inkMkLst>
        </pc:inkChg>
        <pc:inkChg chg="add">
          <ac:chgData name="Colon, Jeffrey M." userId="615143b1-cdee-493d-9a9d-1565ce8666d9" providerId="ADAL" clId="{DC1DB158-BAB1-5930-B714-AEF472873853}" dt="2026-01-30T18:54:08.455" v="94" actId="9405"/>
          <ac:inkMkLst>
            <pc:docMk/>
            <pc:sldMk cId="1009480795" sldId="267"/>
            <ac:inkMk id="6" creationId="{65A15B84-FDB4-4854-B4DD-258CB4216230}"/>
          </ac:inkMkLst>
        </pc:inkChg>
        <pc:inkChg chg="add">
          <ac:chgData name="Colon, Jeffrey M." userId="615143b1-cdee-493d-9a9d-1565ce8666d9" providerId="ADAL" clId="{DC1DB158-BAB1-5930-B714-AEF472873853}" dt="2026-01-30T18:54:16.287" v="95" actId="9405"/>
          <ac:inkMkLst>
            <pc:docMk/>
            <pc:sldMk cId="1009480795" sldId="267"/>
            <ac:inkMk id="8" creationId="{749DC0EB-6D34-9CA6-970E-BD186C369DDD}"/>
          </ac:inkMkLst>
        </pc:inkChg>
        <pc:inkChg chg="add">
          <ac:chgData name="Colon, Jeffrey M." userId="615143b1-cdee-493d-9a9d-1565ce8666d9" providerId="ADAL" clId="{DC1DB158-BAB1-5930-B714-AEF472873853}" dt="2026-01-30T18:54:22.887" v="96" actId="9405"/>
          <ac:inkMkLst>
            <pc:docMk/>
            <pc:sldMk cId="1009480795" sldId="267"/>
            <ac:inkMk id="10" creationId="{A68040D6-060E-0523-60BD-BC5E36151A2E}"/>
          </ac:inkMkLst>
        </pc:inkChg>
        <pc:inkChg chg="add del">
          <ac:chgData name="Colon, Jeffrey M." userId="615143b1-cdee-493d-9a9d-1565ce8666d9" providerId="ADAL" clId="{DC1DB158-BAB1-5930-B714-AEF472873853}" dt="2026-01-30T18:54:38.071" v="98" actId="9405"/>
          <ac:inkMkLst>
            <pc:docMk/>
            <pc:sldMk cId="1009480795" sldId="267"/>
            <ac:inkMk id="11" creationId="{2765636D-49C2-20D4-C7F1-8FC420372D24}"/>
          </ac:inkMkLst>
        </pc:inkChg>
      </pc:sldChg>
      <pc:sldChg chg="addSp mod modAnim">
        <pc:chgData name="Colon, Jeffrey M." userId="615143b1-cdee-493d-9a9d-1565ce8666d9" providerId="ADAL" clId="{DC1DB158-BAB1-5930-B714-AEF472873853}" dt="2026-01-30T18:56:09.572" v="106"/>
        <pc:sldMkLst>
          <pc:docMk/>
          <pc:sldMk cId="3037198592" sldId="269"/>
        </pc:sldMkLst>
        <pc:inkChg chg="add">
          <ac:chgData name="Colon, Jeffrey M." userId="615143b1-cdee-493d-9a9d-1565ce8666d9" providerId="ADAL" clId="{DC1DB158-BAB1-5930-B714-AEF472873853}" dt="2026-01-30T18:55:32.370" v="101" actId="9405"/>
          <ac:inkMkLst>
            <pc:docMk/>
            <pc:sldMk cId="3037198592" sldId="269"/>
            <ac:inkMk id="2" creationId="{3C752D6F-1EAF-CFD3-681B-90B191E2846B}"/>
          </ac:inkMkLst>
        </pc:inkChg>
        <pc:inkChg chg="add">
          <ac:chgData name="Colon, Jeffrey M." userId="615143b1-cdee-493d-9a9d-1565ce8666d9" providerId="ADAL" clId="{DC1DB158-BAB1-5930-B714-AEF472873853}" dt="2026-01-30T18:55:35.921" v="102" actId="9405"/>
          <ac:inkMkLst>
            <pc:docMk/>
            <pc:sldMk cId="3037198592" sldId="269"/>
            <ac:inkMk id="6" creationId="{49659FFE-97A1-E855-368C-372DDB97CEF2}"/>
          </ac:inkMkLst>
        </pc:inkChg>
        <pc:inkChg chg="add">
          <ac:chgData name="Colon, Jeffrey M." userId="615143b1-cdee-493d-9a9d-1565ce8666d9" providerId="ADAL" clId="{DC1DB158-BAB1-5930-B714-AEF472873853}" dt="2026-01-30T18:55:50.738" v="103" actId="9405"/>
          <ac:inkMkLst>
            <pc:docMk/>
            <pc:sldMk cId="3037198592" sldId="269"/>
            <ac:inkMk id="8" creationId="{2A37AF6F-C48F-78B6-CEB2-58A7F409E071}"/>
          </ac:inkMkLst>
        </pc:inkChg>
        <pc:inkChg chg="add">
          <ac:chgData name="Colon, Jeffrey M." userId="615143b1-cdee-493d-9a9d-1565ce8666d9" providerId="ADAL" clId="{DC1DB158-BAB1-5930-B714-AEF472873853}" dt="2026-01-30T18:55:56.019" v="104" actId="9405"/>
          <ac:inkMkLst>
            <pc:docMk/>
            <pc:sldMk cId="3037198592" sldId="269"/>
            <ac:inkMk id="9" creationId="{BAAD3BD9-EC9B-0BF3-4EDF-481ED63CF8E4}"/>
          </ac:inkMkLst>
        </pc:inkChg>
      </pc:sldChg>
      <pc:sldChg chg="addSp delSp modSp mod modAnim">
        <pc:chgData name="Colon, Jeffrey M." userId="615143b1-cdee-493d-9a9d-1565ce8666d9" providerId="ADAL" clId="{DC1DB158-BAB1-5930-B714-AEF472873853}" dt="2026-01-30T19:13:28.303" v="127"/>
        <pc:sldMkLst>
          <pc:docMk/>
          <pc:sldMk cId="3482371787" sldId="270"/>
        </pc:sldMkLst>
        <pc:spChg chg="add del mod">
          <ac:chgData name="Colon, Jeffrey M." userId="615143b1-cdee-493d-9a9d-1565ce8666d9" providerId="ADAL" clId="{DC1DB158-BAB1-5930-B714-AEF472873853}" dt="2026-01-30T19:10:57.808" v="110" actId="478"/>
          <ac:spMkLst>
            <pc:docMk/>
            <pc:sldMk cId="3482371787" sldId="270"/>
            <ac:spMk id="6" creationId="{6FF3D6B6-10C9-0A7A-C58B-5F651AB16F68}"/>
          </ac:spMkLst>
        </pc:spChg>
        <pc:picChg chg="del mod">
          <ac:chgData name="Colon, Jeffrey M." userId="615143b1-cdee-493d-9a9d-1565ce8666d9" providerId="ADAL" clId="{DC1DB158-BAB1-5930-B714-AEF472873853}" dt="2026-01-30T19:10:49.164" v="108" actId="478"/>
          <ac:picMkLst>
            <pc:docMk/>
            <pc:sldMk cId="3482371787" sldId="270"/>
            <ac:picMk id="7" creationId="{67186682-2EA6-0AE2-5C68-A0E8490DFC9E}"/>
          </ac:picMkLst>
        </pc:picChg>
        <pc:picChg chg="add mod">
          <ac:chgData name="Colon, Jeffrey M." userId="615143b1-cdee-493d-9a9d-1565ce8666d9" providerId="ADAL" clId="{DC1DB158-BAB1-5930-B714-AEF472873853}" dt="2026-01-30T19:11:25.029" v="117" actId="14100"/>
          <ac:picMkLst>
            <pc:docMk/>
            <pc:sldMk cId="3482371787" sldId="270"/>
            <ac:picMk id="10" creationId="{1F13AACA-10FE-56FA-C5D1-94412B2B114C}"/>
          </ac:picMkLst>
        </pc:picChg>
        <pc:inkChg chg="add">
          <ac:chgData name="Colon, Jeffrey M." userId="615143b1-cdee-493d-9a9d-1565ce8666d9" providerId="ADAL" clId="{DC1DB158-BAB1-5930-B714-AEF472873853}" dt="2026-01-30T19:11:47.515" v="118" actId="9405"/>
          <ac:inkMkLst>
            <pc:docMk/>
            <pc:sldMk cId="3482371787" sldId="270"/>
            <ac:inkMk id="11" creationId="{54520D40-1F3A-B6E7-AD89-C7E5BEE5D3DE}"/>
          </ac:inkMkLst>
        </pc:inkChg>
        <pc:inkChg chg="add">
          <ac:chgData name="Colon, Jeffrey M." userId="615143b1-cdee-493d-9a9d-1565ce8666d9" providerId="ADAL" clId="{DC1DB158-BAB1-5930-B714-AEF472873853}" dt="2026-01-30T19:11:49.347" v="119" actId="9405"/>
          <ac:inkMkLst>
            <pc:docMk/>
            <pc:sldMk cId="3482371787" sldId="270"/>
            <ac:inkMk id="12" creationId="{1F2280A2-A38E-A1DB-F164-D32207A04435}"/>
          </ac:inkMkLst>
        </pc:inkChg>
        <pc:inkChg chg="add">
          <ac:chgData name="Colon, Jeffrey M." userId="615143b1-cdee-493d-9a9d-1565ce8666d9" providerId="ADAL" clId="{DC1DB158-BAB1-5930-B714-AEF472873853}" dt="2026-01-30T19:12:14.299" v="120" actId="9405"/>
          <ac:inkMkLst>
            <pc:docMk/>
            <pc:sldMk cId="3482371787" sldId="270"/>
            <ac:inkMk id="13" creationId="{8735A5E0-2116-B7C0-495D-A7C8DBA6B3DF}"/>
          </ac:inkMkLst>
        </pc:inkChg>
        <pc:inkChg chg="add">
          <ac:chgData name="Colon, Jeffrey M." userId="615143b1-cdee-493d-9a9d-1565ce8666d9" providerId="ADAL" clId="{DC1DB158-BAB1-5930-B714-AEF472873853}" dt="2026-01-30T19:12:16.782" v="121" actId="9405"/>
          <ac:inkMkLst>
            <pc:docMk/>
            <pc:sldMk cId="3482371787" sldId="270"/>
            <ac:inkMk id="14" creationId="{DB601115-03B2-310E-557E-51B9CC213CD4}"/>
          </ac:inkMkLst>
        </pc:inkChg>
        <pc:inkChg chg="add">
          <ac:chgData name="Colon, Jeffrey M." userId="615143b1-cdee-493d-9a9d-1565ce8666d9" providerId="ADAL" clId="{DC1DB158-BAB1-5930-B714-AEF472873853}" dt="2026-01-30T19:12:48.816" v="122" actId="9405"/>
          <ac:inkMkLst>
            <pc:docMk/>
            <pc:sldMk cId="3482371787" sldId="270"/>
            <ac:inkMk id="15" creationId="{98565FF8-5FBB-7D30-174C-A775DDCB934C}"/>
          </ac:inkMkLst>
        </pc:inkChg>
      </pc:sldChg>
      <pc:sldChg chg="modAnim">
        <pc:chgData name="Colon, Jeffrey M." userId="615143b1-cdee-493d-9a9d-1565ce8666d9" providerId="ADAL" clId="{DC1DB158-BAB1-5930-B714-AEF472873853}" dt="2026-01-30T19:14:47.493" v="132"/>
        <pc:sldMkLst>
          <pc:docMk/>
          <pc:sldMk cId="3561501512" sldId="271"/>
        </pc:sldMkLst>
      </pc:sldChg>
      <pc:sldChg chg="addSp delSp modSp new mod">
        <pc:chgData name="Colon, Jeffrey M." userId="615143b1-cdee-493d-9a9d-1565ce8666d9" providerId="ADAL" clId="{DC1DB158-BAB1-5930-B714-AEF472873853}" dt="2026-01-30T19:16:59.065" v="181" actId="20577"/>
        <pc:sldMkLst>
          <pc:docMk/>
          <pc:sldMk cId="3465992736" sldId="273"/>
        </pc:sldMkLst>
        <pc:spChg chg="del">
          <ac:chgData name="Colon, Jeffrey M." userId="615143b1-cdee-493d-9a9d-1565ce8666d9" providerId="ADAL" clId="{DC1DB158-BAB1-5930-B714-AEF472873853}" dt="2026-01-30T19:15:52.166" v="134"/>
          <ac:spMkLst>
            <pc:docMk/>
            <pc:sldMk cId="3465992736" sldId="273"/>
            <ac:spMk id="2" creationId="{364D90B0-3DED-C964-E34F-2B8FEDA2C7AE}"/>
          </ac:spMkLst>
        </pc:spChg>
        <pc:spChg chg="mod">
          <ac:chgData name="Colon, Jeffrey M." userId="615143b1-cdee-493d-9a9d-1565ce8666d9" providerId="ADAL" clId="{DC1DB158-BAB1-5930-B714-AEF472873853}" dt="2026-01-30T19:16:59.065" v="181" actId="20577"/>
          <ac:spMkLst>
            <pc:docMk/>
            <pc:sldMk cId="3465992736" sldId="273"/>
            <ac:spMk id="3" creationId="{446C21B0-3059-E89E-1F04-1FAAEFDA2F5C}"/>
          </ac:spMkLst>
        </pc:spChg>
        <pc:spChg chg="add mod">
          <ac:chgData name="Colon, Jeffrey M." userId="615143b1-cdee-493d-9a9d-1565ce8666d9" providerId="ADAL" clId="{DC1DB158-BAB1-5930-B714-AEF472873853}" dt="2026-01-30T19:16:24.864" v="137" actId="120"/>
          <ac:spMkLst>
            <pc:docMk/>
            <pc:sldMk cId="3465992736" sldId="273"/>
            <ac:spMk id="6" creationId="{0DEF6D7C-9D2E-7BB5-BEEE-E14D59CBEB3E}"/>
          </ac:spMkLst>
        </pc:spChg>
      </pc:sldChg>
      <pc:sldChg chg="modSp new mod">
        <pc:chgData name="Colon, Jeffrey M." userId="615143b1-cdee-493d-9a9d-1565ce8666d9" providerId="ADAL" clId="{DC1DB158-BAB1-5930-B714-AEF472873853}" dt="2026-01-30T19:18:20.601" v="219" actId="20577"/>
        <pc:sldMkLst>
          <pc:docMk/>
          <pc:sldMk cId="788299609" sldId="274"/>
        </pc:sldMkLst>
        <pc:spChg chg="mod">
          <ac:chgData name="Colon, Jeffrey M." userId="615143b1-cdee-493d-9a9d-1565ce8666d9" providerId="ADAL" clId="{DC1DB158-BAB1-5930-B714-AEF472873853}" dt="2026-01-30T19:18:12.508" v="212" actId="20577"/>
          <ac:spMkLst>
            <pc:docMk/>
            <pc:sldMk cId="788299609" sldId="274"/>
            <ac:spMk id="2" creationId="{32E99FA4-64A2-9B36-955B-D229B9D999C9}"/>
          </ac:spMkLst>
        </pc:spChg>
        <pc:spChg chg="mod">
          <ac:chgData name="Colon, Jeffrey M." userId="615143b1-cdee-493d-9a9d-1565ce8666d9" providerId="ADAL" clId="{DC1DB158-BAB1-5930-B714-AEF472873853}" dt="2026-01-30T19:18:20.601" v="219" actId="20577"/>
          <ac:spMkLst>
            <pc:docMk/>
            <pc:sldMk cId="788299609" sldId="274"/>
            <ac:spMk id="3" creationId="{BAC3F5FE-C7C7-D96B-7B46-2C6E9C756898}"/>
          </ac:spMkLst>
        </pc:spChg>
      </pc:sldChg>
      <pc:sldChg chg="addSp delSp modSp new mod">
        <pc:chgData name="Colon, Jeffrey M." userId="615143b1-cdee-493d-9a9d-1565ce8666d9" providerId="ADAL" clId="{DC1DB158-BAB1-5930-B714-AEF472873853}" dt="2026-01-30T19:50:38.102" v="245" actId="403"/>
        <pc:sldMkLst>
          <pc:docMk/>
          <pc:sldMk cId="4078387509" sldId="275"/>
        </pc:sldMkLst>
        <pc:spChg chg="del">
          <ac:chgData name="Colon, Jeffrey M." userId="615143b1-cdee-493d-9a9d-1565ce8666d9" providerId="ADAL" clId="{DC1DB158-BAB1-5930-B714-AEF472873853}" dt="2026-01-30T19:50:14.870" v="221"/>
          <ac:spMkLst>
            <pc:docMk/>
            <pc:sldMk cId="4078387509" sldId="275"/>
            <ac:spMk id="2" creationId="{FBAAD3CD-DFB2-606C-2149-CB3D857C95AF}"/>
          </ac:spMkLst>
        </pc:spChg>
        <pc:spChg chg="mod">
          <ac:chgData name="Colon, Jeffrey M." userId="615143b1-cdee-493d-9a9d-1565ce8666d9" providerId="ADAL" clId="{DC1DB158-BAB1-5930-B714-AEF472873853}" dt="2026-01-30T19:50:31.576" v="244" actId="20577"/>
          <ac:spMkLst>
            <pc:docMk/>
            <pc:sldMk cId="4078387509" sldId="275"/>
            <ac:spMk id="3" creationId="{DC481739-02F2-0364-2A75-4FE90F22911D}"/>
          </ac:spMkLst>
        </pc:spChg>
        <pc:spChg chg="add mod">
          <ac:chgData name="Colon, Jeffrey M." userId="615143b1-cdee-493d-9a9d-1565ce8666d9" providerId="ADAL" clId="{DC1DB158-BAB1-5930-B714-AEF472873853}" dt="2026-01-30T19:50:38.102" v="245" actId="403"/>
          <ac:spMkLst>
            <pc:docMk/>
            <pc:sldMk cId="4078387509" sldId="275"/>
            <ac:spMk id="6" creationId="{9EEFD056-022D-2BEF-D950-EB0FCD8A56F8}"/>
          </ac:spMkLst>
        </pc:spChg>
      </pc:sldChg>
      <pc:sldMasterChg chg="modSp mod">
        <pc:chgData name="Colon, Jeffrey M." userId="615143b1-cdee-493d-9a9d-1565ce8666d9" providerId="ADAL" clId="{DC1DB158-BAB1-5930-B714-AEF472873853}" dt="2026-01-30T17:30:44.121" v="3" actId="20577"/>
        <pc:sldMasterMkLst>
          <pc:docMk/>
          <pc:sldMasterMk cId="1537555728" sldId="2147483660"/>
        </pc:sldMasterMkLst>
        <pc:spChg chg="mod">
          <ac:chgData name="Colon, Jeffrey M." userId="615143b1-cdee-493d-9a9d-1565ce8666d9" providerId="ADAL" clId="{DC1DB158-BAB1-5930-B714-AEF472873853}" dt="2026-01-30T17:30:44.121" v="3" actId="20577"/>
          <ac:spMkLst>
            <pc:docMk/>
            <pc:sldMasterMk cId="1537555728" sldId="2147483660"/>
            <ac:spMk id="9" creationId="{00000000-0000-0000-0000-000000000000}"/>
          </ac:spMkLst>
        </pc:sp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44:39.51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1 128,'63'0,"0"0,-6 0,-2 0,27 0,-11 0,-40 0,12 0,1 0,40 0,-3 0,-30 0,0 0,31 0,-39 0,2 0,-28-10,4 8,4-8,-1 10,14-3,-3 0,-3-1,2 2,-17 1,5 0,-10-4,69 4,1-3,7 4,2 0,-32-2,-1-2,16 0,-4 0,-7-3,20 0,-41 6,15-4,-9 3,27-2,-13 4,9 0,-12 0,-5 0,21 0,-6 0,-6 0,-12 0,-13 0,12 0,11 0,-6 0,36 0,-5 0,-31 0,1 0,33 0,-11 0,-26-5,1-3,-17-5,-8 3,-15 4,13 6,5 0,30 0,6 9,-6-1,-7 7,-29-8,-7-2,19-5,-12 0,26 0,-28 0,-6 0,-14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7:50:47.771"/>
    </inkml:context>
    <inkml:brush xml:id="br0">
      <inkml:brushProperty name="width" value="0.05" units="cm"/>
      <inkml:brushProperty name="height" value="0.05" units="cm"/>
    </inkml:brush>
  </inkml:definitions>
  <inkml:trace contextRef="#ctx0" brushRef="#br0">1 200 24575,'20'0'0,"15"0"0,59 0 0,-30 0 0,4 0 0,2 0 0,6 0 0,0 0 0,7 0 0,-6 0 0,1 0 0,1 0 0,5 0 0,9 0 0,1 0 0,3 0 0,2 0 0,-1 0 0,-3-1 0,-1 1 0,3 1-262,-14-1 0,3 0 0,-2 1 0,-3 0 262,2 1 0,-5 2 0,0 0 0,0 0 0,-1 1 0,-2 0-53,-6 1 0,-2 2 0,-2-1 53,30 3 0,-3 0 0,-15-3 0,-2-2 0,8 0 0,-3-1 0,-20-3 0,-1-1 0,16 1 0,-1-2 520,-20 1 0,0 0-520,4 0 0,0 0 83,-7 0 1,0 0-84,8 0 0,-1 0 0,29 0 0,-22 0 0,-2 0 0,5 0 0,26 0 0,-44 0 0,3 0 0,27 0 0,-20 0 0,21 0 0,-2 0 0,-22 0 0,15 0 0,-25 0 0,-19 0 0,19 0 0,-13 0 0,40 7 0,24-5 0,0 5 0,-34-7 0,1 0 0,-8 0 0,-2 0 0,2 0 0,0 0 0,-5 0 0,-1 0 0,33 0 0,-25 0 0,6 0 0,-16 0 0,7 0 0,-1 0 0,-14 0 0,34-7 0,-30 0 0,33-7 0,0-4 0,-17 4 0,18-2 0,-17 8 0,5 5 0,-8-2 0,1 0 0,13 4 0,-11-2 0,-4 0 0,-10 3 0,17 0 0,-9-3 0,12-5 0,-4-5 0,22-7 0,-15-2 0,-14 4 0,1 0 0,26-13 0,-2 1 0,-31 10 0,-28 12 0,-2 2 0,-7 3 0,-7 3 0,13 0 0,-10 0 0,11 1 0,-15 2 0,-1-1 0,6 2 0,1-4 0,4 0 0,-3 0 0,3 0 0,9 1 0,10 3 0,15-2 0,3 2 0,-7-4 0,-6 0 0,-16 0 0,-14 2 0,-4 2 0,-6-1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7:50:49.812"/>
    </inkml:context>
    <inkml:brush xml:id="br0">
      <inkml:brushProperty name="width" value="0.05" units="cm"/>
      <inkml:brushProperty name="height" value="0.05" units="cm"/>
    </inkml:brush>
  </inkml:definitions>
  <inkml:trace contextRef="#ctx0" brushRef="#br0">0 34 24575,'78'0'0,"1"0"0,19 0 0,2 0 0,-22 0 0,1 0 0,2 0 0,2 0 0,13 0 0,4 0 0,1 0 0,1 0 0,-16 0 0,4 0 0,-1 0 0,-4 0 0,-8 0-371,3 0 1,-8 0-1,3 0 371,23 0 0,5 0 0,-11 0 0,-15 0 0,-3 0 138,25 0 0,0 0-138,-25 0 0,-1 0 103,21 0 0,1 0-103,-9-3 0,-5-1 0,-21 1 0,-2 0 0,17-1 0,-4 0 561,9-1-561,-20 5 69,1 0-69,-32 0 0,16 0 0,-27-1 0,12 0 0,-16-1 0,5 1 0,-11-1 0,16 2 0,-19 0 0,11 0 0,-16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51:28.138"/>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0 216,'88'0,"0"0,3 0,5 0,-13 0,5 0,0 0,-2 0,-1 0,-2 0,-5 0,-2 0,0 0,-3 0,1 0,2 0,15-3,3 0,-5 0,9-2,-1-1,-8 0,4 0,-6 0,-2-1,1 0,2 2,6 1,-3 1,-21 1,-3 0,3 1,16 0,4 0,0-2,0-1,0-2,-5 1,-17 3,-4 1,5-1,29-5,6-2,-7 1,4 3,-8-1,-16 1,-2-1,8 0,1-2,-6-1,0 0,5 4,3-1,-17-1,3-1,-5 1,-3 5,-2 1,5-3,3 1,17 3,-2 0,-24 0,-1 0,26 0,-7 0,-16 0,-4 0,-37 0,-8 0,-6 0,-4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51:42.255"/>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1 122,'81'0,"-1"0,-2 0,6 0,-7 0,10 0,2 0,-5 0,2 0,-4 0,2 0,11 0,2 0,-9 0,-3 0,-12 0,7 0,-2 0,21 0,-20 0,3 0,-7 0,0 0,20 0,-1 0,-24 0,-1 0,8 0,3 0,9 0,3 0,-24-2,2-1,0 1,-3 1,-1 0,4-1,22-2,5-1,-7 1,4 1,-1 1,-15-2,4-1,-3 1,13-1,-4-1,-3 0,-1 0,-4 0,1 1,-13 3,2 1,-6 0,-7-1,2 1,16 1,9 0,-2 0,-13-1,-2-1,-1 1,26-2,3 0,-13 2,5 0,-7-2,-4-3,0 0,-7 4,4 2,4-1,20-1,5-1,-6 0,-25 3,-5 0,4 0,22 0,5 0,-10 0,-14 0,-6 0,-1 0,-3 0,29 0,-4 0,-16 0,2 0,-24 0,1 0,42 0,2 3,-34 5,-2 1,18 1,0 1,-14 2,-1 0,5 0,0-2,-7-2,-1-1,-5 0,3 1,33 0,-1-1,9 1,-11-4,-2-2,-12-3,21 0,-20 0,11 0,-13 4,6 1,2 3,1 1,8 1,0 0,-14 0,-5-1,-21-4,1-2,37 3,3-1,-21 0,5 0,17-2,10 0,-8 0,-8 2,-2-2,-7-2,5-2,-6 1,4 0,-2 0,-11 0,3 1,-2-2,21-2,0-1,-21 0,3-1,-1-1,25-6,2 0,-21 6,3 1,-2 0,24-3,-3 3,-1 4,-6 2,-27-1,-10 0,3 0,-14 0,-31 0,1 0,23 0,40 0,8 0,-25 0,2 0,-8 0,1 0,14 0,1 0,-15 0,-1 0,9 0,-3 0,30 0,-33 0,-4 0,-35 0,-9 0,27 0,27 0,-5 0,3 0,-42 0,-12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4:00.451"/>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1 122,'64'0,"0"0,5 0,3 0,16 0,8 0,-2 0,8 0,-4 0,-19 0,-3 0,6 0,12 0,10 0,-1 0,-11 0,-16 0,-8 0,3 0,22 0,4 0,-7 0,1 0,-3 0,5 0,8 0,-25 0,7 0,2 0,-4 0,6 0,-3 0,5 0,-2 0,6 0,0 0,-8 0,-1 0,-5 0,-3 0,21 0,-2 0,-4 0,-1 0,-7 0,-2-2,1-2,1-1,16-1,-1 0,-26 0,-2-1,8-1,4 0,-14 3,4 2,-2-1,17-1,3 0,-4 0,5 0,-2 0,-10 1,-1 1,-6 0,4-1,-4-1,13 0,-13 1,-33 3,-7-2,-23 3,-5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4:08.451"/>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0 206,'85'0,"1"0,-1 0,-18 0,-2 0,13 0,-5 0,12 0,8 0,5 0,0 0,-1 0,-6 0,-1 0,-3 1,-1-1,1 1,2-2,5 0,-3-1,4-1,3 0,2-1,0 1,-2-2,-4 1,-5 1,19-2,-4 1,-5 0,-4-2,-4 0,-2-3,-5 0,-4-2,-8 0,24-6,-16 1,-6-3,1-2,-38 8,-13 7,4 2,43-1,3 3,-7 0,4-1,-2 3,2 0,16 0,3 0,0 0,-1 0,-9 0,-3 0,-10 0,-7 0,5 0,-24-3,-34 2,-3-1,-56 25,33-14,-63 32,-7 6,47-23,-27 14,9-4,51-25,-2-1,11-5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4:16.284"/>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0 133,'83'0,"-1"0,13 0,6 0,-12 0,7 0,2 0,-19 0,1 0,3 0,4 0,3 0,6 0,2 0,0 0,-4 0,-10 0,-3 0,-1 0,1 0,0 0,8 0,3 0,-1 0,-4-1,-7 0,9 0,-7-1,-5 0,20-2,-5-1,-4 2,-3-1,-10 1,0 1,7 1,0 2,-10-1,0 0,10 0,-1 0,-13 0,-3 0,-2 0,-9 0,-9 0,-17-5,-14 4,23-3,48-6,17 0,-16 8,2-1,-19-2,3-3,0 2,5 0,0 0,-18 1,-14-1,19-4,-9-1,-47 9,2-2,-5 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4:22.884"/>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14,'58'-4,"1"1,3 0,7 1,6 1,-1 0,5 1,3 1,0-1,3 0,1 0,2 0,4 0,-3 0,6 0,1 0,-3 0,-8 0,16 0,-9 0,2 0,-14 0,2 0,-2 0,-7 0,17 0,-8 0,-7 0,1 0,16 0,3 0,-6 0,4 0,-7 1,6 1,-2 1,-12-1,-2 1,0 0,2 0,-1 0,-3 0,19 4,-10 0,-30-5,-1-2,39 3,0 0,-33 0,-1-1,27-1,1 0,-23 1,-4 1,39 7,-45-6,1 1,7 4,0 1,-9-2,2-2,10 1,6-1,-1-1,17 0,-3-2,5 1,-6-1,-23-3,-9 0,-13 0,-20 0,-10 0,9 0,21 0,-2 0,6 0,-19 0,-8 0,-3 0,-1 0,0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5:32.367"/>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26,'93'0,"0"0,0 0,-1 0,1 0,0 0,0 0,8 0,2 0,-1 0,-4 0,-8 0,-11 0,1 0,-12 0,0 0,1 0,0 0,-3 0,18 0,-6 0,-13 0,-6 0,15 0,-22 0,-9 0,6 0,7 0,8 0,5 0,18 2,6 2,-20 0,3 0,-2 1,-7 1,-2 0,4 1,24 1,5 1,2 0,-22-3,0 1,2-1,7 1,-5-1,6 1,3 0,1 0,-2-1,-5 1,15 0,-6-1,0 1,9 0,-20-1,6 0,5 1,0 0,-2 0,-6-2,-9 1,29 0,-12-1,0 1,0 0,-1 1,8-1,-16-4,9-1,1 0,-7-1,-15 1,-6-1,1 0,11-1,18 0,7-1,-5-1,-17 0,10-5,-10-2,18 2,-4-2,-26 2,-11 0,-7 4,-7-2,-21 4,12-4,20 0,-9 1,48-11,-12 0,6-1,-9 5,5-1,-1-2,5-3,-9 3,-13 5,-7 1,3-4,-10 1,-24 6,-16 2,7 4,27 2,18 4,12 3,11 2,-3-1,-16-3,-3-1,3 1,30 3,4 1,-22-3,-21-4,7-4,-65 0,2 0,-4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5:35.917"/>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0 77,'74'0,"-20"0,3 0,8 0,9 0,-2 0,12 0,0 0,-8 0,7 0,10 0,-26 0,14 0,10 0,9 0,3 0,2 0,-4 0,-6 0,-10 0,15 0,-10 0,-4 0,6 0,10 0,-18 0,6 0,7 0,3 0,3 0,0 0,0 0,-3 0,-4 0,-5 0,8 0,-5 0,-3 0,-2 0,1 0,3 0,3 0,-6 0,3 0,3 0,1 0,1 0,-2 0,-2 0,-4 0,-4 0,10 0,-6 0,-3 0,-1 0,1 0,4 0,1 0,4 0,3 0,-1 0,-3 0,-7 0,-8 0,27 0,-13 0,-1 0,2 1,-2-1,-4-1,14-4,-7 0,-16 4,-7-2,20-14,-9 11,-5-5,0 4,12 3,5-5,-33 8,4 0,6-2,7 0,3 2,7 2,0 2,-4 3,0 2,7 1,2-1,9 1,-1 0,-9 2,-6 1,-6 2,1 0,12-1,2 0,-12-1,-18-1,-5-2,12-3,-1-2,-15 0,-3-2,7-3,-1-2,38-4,-32-5,0 4,-11 5,5 2,5 0,1 0,8 1,-1 0,-8 0,-5 0,17 0,-27 1,0-2,22-3,-21 0,0 0,29-11,10-1,-37 8,2 1,-4 1,3 0,14 0,0 0,23-4,-36 6,-6 0,-18-4,-5 7,-19-1,-3 2,0 49,-3-26,-2 28,0-40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44:44.10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10,'54'0,"0"0,-1 0,1 0,5 0,-2 0,25 0,-20 0,-31 0,-5 0,-10 0,-4 0,13 0,5 0,8 0,-1 0,1 0,32-1,-11-3,9 3,-28-2,-27 3,5 0,-4 0,15 0,0 0,-1 0,-9 0,-5 0,19 0,-8 0,15 0,-16 0,-7 0,1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5:50.734"/>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1,'59'0,"0"0,3 0,6 0,7 0,10 0,10 0,1 0,-4 0,2 0,-5 0,20 0,-35 0,9 0,8 0,7 0,4 0,2 0,2 0,-1 0,-2 0,-4 0,-4 0,0 0,0 0,-1 0,1 0,0 0,1 0,0 0,2 0,2 0,-7 0,1 0,2 0,2 0,0 0,0 0,0 0,1 0,-2 0,-1 0,-1 0,-2 0,9 0,1 0,1 0,-2 0,0 0,-3 0,-3 0,-4 0,-5 0,-5 0,21 0,-9 0,-6 0,-3 0,-2 0,5 0,-5 0,-2 0,-1 0,14 0,-2 0,-4 0,-15 0,-3-1,3 2,-1 0,4 0,1 2,-1 1,22 4,0 3,2 1,-11-3,2 0,0 0,-2 2,-11-1,-1 1,-3 1,-3-2,-1 0,-3-1,-2-1,42 7,-16-3,-32-4,7 1,-15-2,-46-7,4 0,-8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8:55:56.017"/>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9:11:47.512"/>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0 79,'53'0,"0"0,20 0,10 0,0-2,10 0,3-1,-12 0,2-1,4 0,0 0,-8-1,3 1,1-1,-3 0,-4 0,24-1,-5 0,-3 1,-7 0,-2 0,-16 2,0 2,-29 1,-19-1,-7 1,1 0,2 0,22 0,-1 0,43 0,-40 0,10 0,-39 0,-8 0,1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9:11:49.345"/>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1,'96'0,"0"0,0 0,0 0,-12 0,-1 0,2 0,3 0,3 0,-7 0,5 0,2 0,2 0,-1 0,-3 0,-3 0,15 0,-2 0,-3 0,-3 0,-5 0,-3 0,-3 0,-4 0,-7 0,29 0,-11 0,-20 0,-8 0,3 0,-50 0,1 0,-8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9:12:14.296"/>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1,'64'3,"1"1,0-2,7 0,9 0,4-2,10 0,6 0,2 0,-1 0,-15 0,1 0,0 0,1 0,-2 0,-1 0,10 0,-1 0,-1 0,-4 0,-3 0,4 0,-1 0,-9 0,-13 0,-14 0,-8 0,37 0,-29 2,10-1,-7 5,29 2,6 5,-6 2,9-2,-37-7,2-3,-33-3,-2 0,-7 0,-5 0,10 0,35 0,24 6,11 1,-13-1,4 0,10 3,9 2,-15-1,-29-3,-5 0,24 1,-11-1,-35-5,15-2,-3 0,-12 0,-3 0,-20 0,-3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9:12:16.779"/>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0 47,'95'-3,"1"1,-1-1,-18 2,8 0,7 0,2 0,1 1,-4-1,-4 1,11-1,-6 1,-1 0,3 0,7 1,-15-1,7 0,3 0,2 0,0 0,-3 0,-5 0,-7 0,6 0,-7 0,-4 0,-2 0,1 0,13 0,0 0,-2 0,-3 0,17 0,-3 0,-5 0,-18 0,-3 0,0 0,4 0,0 0,-6 0,7 0,-6 0,-7 0,-2 0,0 0,-4 0,23 0,-24 0,1 0,35 0,-38-5,0-1,-1 3,0-1,0-1,-4-1,19 2,-11 4,-21 0,-15 0,4 0,-12 0,-4 0,-4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9:12:48.812"/>
    </inkml:context>
    <inkml:brush xml:id="br0">
      <inkml:brushProperty name="width" value="0.2" units="cm"/>
      <inkml:brushProperty name="height" value="0.4" units="cm"/>
      <inkml:brushProperty name="color" value="#00FDFF"/>
      <inkml:brushProperty name="tip" value="rectangle"/>
      <inkml:brushProperty name="rasterOp" value="maskPen"/>
    </inkml:brush>
  </inkml:definitions>
  <inkml:trace contextRef="#ctx0" brushRef="#br0">1 0,'95'0,"-10"0,7 0,-26 0,0 0,3 0,5 0,3 0,3 0,-4 0,4 0,-2 0,-7 0,12 0,-2 0,-1 0,5 0,-12 0,-18 0,-8 0,11 0,10 0,-45 0,15 0,12 0,-5 0,6 3,3 0,8-2,-3 2,1 1,11 0,-11-3,3 0,-14 3,2-1,21-1,-2-1,15 3,-9-1,-43-3,-12 0,9 0,-2 0,-5 0,-8 0,-2 0,1 0,60 0,1 0,-15 0,3 0,28 0,-34 0,-22 0,-35 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44:48.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27,'95'0,"-24"0,2 0,-20 0,1 0,30 0,-7 0,-18 0,38 0,-32 0,33 0,-23 0,1 0,-22-12,-21 9,2-8,-31 11,37 0,21 0,24 0,8 0,-21 0,3 0,0 0,4 0,1 0,-7 0,0 0,-10 0,14 0,-40 0,-24 0,-9 0,26 0,-14 0,13 0,-18 0,-3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44:51.1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1,'69'0,"-1"0,0 0,5 0,-1 0,0 0,29 0,-3 0,-1 0,-9 0,-2 0,-22 0,-16 0,-28 0,11 0,-4 0,33 0,-12 0,50 0,-28 0,-15 0,-1 0,15 0,6 0,-33 0,3 0,-2 0,-9 0,6 0,-23 0,8 0,22 11,-5 0,28 4,-18-4,2-2,-21-4,8 2,-27-7,1 0,16 0,-11 0,20 4,-22-2,-4 2,6-4,-9 0,8 0,-64 0,26 0,-46 0,48 0,5 0,11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7:45:20.506"/>
    </inkml:context>
    <inkml:brush xml:id="br0">
      <inkml:brushProperty name="width" value="0.035" units="cm"/>
      <inkml:brushProperty name="height" value="0.035" units="cm"/>
      <inkml:brushProperty name="color" value="#CC0066"/>
    </inkml:brush>
  </inkml:definitions>
  <inkml:trace contextRef="#ctx0" brushRef="#br0">0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30T17:45:24.673"/>
    </inkml:context>
    <inkml:brush xml:id="br0">
      <inkml:brushProperty name="width" value="0.035" units="cm"/>
      <inkml:brushProperty name="height" value="0.035" units="cm"/>
      <inkml:brushProperty name="color" value="#CC0066"/>
    </inkml:brush>
  </inkml:definitions>
  <inkml:trace contextRef="#ctx0" brushRef="#br0">1 71 24575,'33'0'0,"54"0"0,-20 0 0,10 0 0,3 0 0,19 0 0,-26 0 0,2 0 0,-11 0 0,-3 0 0,-7 0 0,-2 0 0,34 0 0,-22 0 0,-13 0 0,25 0 0,-16 0 0,25 0 0,-38 5 0,-2-4 0,-12 4 0,3-5 0,0 0 0,3 0 0,-3 0 0,-8 0 0,23 0 0,-7 0 0,4 0 0,-3 0 0,-12 0 0,6 0 0,10 0 0,-9 0 0,0 0 0,-14 0 0,-1 3 0,-1 1 0,6 0 0,-11-2 0,8-2 0,8 0 0,10 0 0,3 3 0,-5-1 0,29 7 0,-27-8 0,21 2 0,6 0 0,26-3 0,-36 0 0,0 0 0,27 0 0,-16-4 0,-13-5 0,1 3 0,-19-2 0,-5 8 0,-6 0 0,7 0 0,24 0 0,-3 0 0,26 0 0,5 0 0,-38 1 0,0-2 0,1 0 0,0-3 0,44-8 0,-26-1 0,-11-8 0,-26 12 0,14-5 0,-26 7 0,4 2 0,-13 2 0,-13 3 0,2 0 0,-8 0 0,-4 0 0,0 0 0,-1 0 0,3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49:22.164"/>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49:27.472"/>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0 0,'46'0,"10"0,35 0,4 0,-2 0,-24 0,-33 0,11 0,1 0,19 0,9 3,5 0,6 0,-2 0,7-3,-28 0,4 4,0 0,7-2,-12 2,-1 0,14-4,-25 2,9-1,-15 1,-3-2,24 6,5 3,6 2,-3-1,-1 0,-7 0,-16 0,16-2,-20 0,49 4,-56-10,40 11,-32-11,3 4,33-6,-15 0,-16 3,0 0,24-1,-12 4,4-6,-13 0,6 0,-15 0,-2 0,8 5,23-4,-25 4,42-5,-58 0,37 0,-31 0,-15 0,4 0,-13 0,14-6,1-1,10-4,4 3,7 0,2 6,8-1,-29 3,5-4,-30 3,6-4,-4 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30T17:50:34.843"/>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0 58,'78'0,"0"0,0 0,15 0,1 0,-5 0,5 0,1 0,0 0,0 0,-6 0,3 0,-3 0,-15 0,2 0,-6 0,-1 0,-4 0,8 0,2 0,21 0,4 0,-28 0,2 0,-2 0,20 0,-6 0,-17 0,-2 0,1 0,-2 0,-8 0,0 0,12 0,1 0,-5 0,-2-1,-13-5,-2-1,49 3,1-8,-32 11,-1 2,20-1,-25 0,-4 0,-3 0,20 0,-19 0,22 0,-12 0,-3 0,1 0,20 0,-16 0,0 0,21 0,-39-4,3 1,3 2,3 0,9-3,3-1,10 3,1 1,-9-1,-1 1,3-1,-4 1,-19 1,-1 0,1 0,1 0,-3 0,3 0,24 0,2 0,-25 0,1 0,19 0,-2 0,16 0,-10 0,-6 0,20 0,8 0,-40 0,0 0,39 0,-25 0,-1 0,20 0,-28-1,3 2,5 2,-2 2,-14 2,0 0,25 2,3 0,-8 1,-2 1,-13-6,0 0,12-1,2 0,11-3,-2 0,-18-1,-1 0,7 0,-1 0,-10 0,-7 0,-5-2,40 2,-77-2,17-4,-17 5,18-5,35 0,11 3,18-3,3-6,-43 6,-1-7,-36 8,-9 2,-7 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12192000" cy="300082"/>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35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dirty="0"/>
          </a:p>
        </p:txBody>
      </p:sp>
      <p:sp>
        <p:nvSpPr>
          <p:cNvPr id="4" name="Footer Placeholder 3"/>
          <p:cNvSpPr>
            <a:spLocks noGrp="1"/>
          </p:cNvSpPr>
          <p:nvPr>
            <p:ph type="ftr" sz="quarter" idx="11"/>
          </p:nvPr>
        </p:nvSpPr>
        <p:spPr>
          <a:xfrm>
            <a:off x="4165600" y="6474735"/>
            <a:ext cx="3860800" cy="288925"/>
          </a:xfrm>
        </p:spPr>
        <p:txBody>
          <a:bodyPr/>
          <a:lstStyle>
            <a:lvl1pPr>
              <a:defRPr smtClean="0"/>
            </a:lvl1pPr>
          </a:lstStyle>
          <a:p>
            <a:pPr>
              <a:defRPr/>
            </a:pPr>
            <a:r>
              <a:rPr lang="en-US" dirty="0"/>
              <a:t>Compensation</a:t>
            </a:r>
          </a:p>
        </p:txBody>
      </p:sp>
      <p:sp>
        <p:nvSpPr>
          <p:cNvPr id="5" name="TextBox 4">
            <a:extLst>
              <a:ext uri="{FF2B5EF4-FFF2-40B4-BE49-F238E27FC236}">
                <a16:creationId xmlns:a16="http://schemas.microsoft.com/office/drawing/2014/main" id="{75D09194-847F-BEB4-1ACD-8BF1425C0667}"/>
              </a:ext>
            </a:extLst>
          </p:cNvPr>
          <p:cNvSpPr txBox="1"/>
          <p:nvPr userDrawn="1"/>
        </p:nvSpPr>
        <p:spPr>
          <a:xfrm>
            <a:off x="574907" y="6631259"/>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375159471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7"/>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609600" y="4479952"/>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4479952"/>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1807534"/>
            <a:ext cx="109728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141732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096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64008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813638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7"/>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609600" y="1783080"/>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1783080"/>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4505014"/>
            <a:ext cx="109728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411480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096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64008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3369862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6191251" y="4627745"/>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501651" y="4627745"/>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501651" y="3015622"/>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6191251" y="3015622"/>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6191251" y="1403499"/>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501651" y="1403499"/>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01651" y="167640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501651" y="3302419"/>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501651" y="491499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6191251" y="167640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6191251" y="3302418"/>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6191251" y="491499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Ethical Debates, Econ Theories, Real-World Impacts</a:t>
            </a:r>
            <a:endParaRPr lang="en-US" dirty="0"/>
          </a:p>
        </p:txBody>
      </p:sp>
    </p:spTree>
    <p:extLst>
      <p:ext uri="{BB962C8B-B14F-4D97-AF65-F5344CB8AC3E}">
        <p14:creationId xmlns:p14="http://schemas.microsoft.com/office/powerpoint/2010/main" val="3313741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601565"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844800"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5130360"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7408972"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9747251"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601565"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844800"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5130360"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7408972"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9747251"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575025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609600" y="1417320"/>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609600" y="3065544"/>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609600" y="4713767"/>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44800" y="1417320"/>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844800" y="3065543"/>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844800" y="4713767"/>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095758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563035" y="1397000"/>
            <a:ext cx="2317751" cy="1155700"/>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36" name="Text Placeholder 3"/>
          <p:cNvSpPr>
            <a:spLocks noGrp="1"/>
          </p:cNvSpPr>
          <p:nvPr>
            <p:ph type="body" sz="quarter" idx="13"/>
          </p:nvPr>
        </p:nvSpPr>
        <p:spPr>
          <a:xfrm>
            <a:off x="2747436" y="1397000"/>
            <a:ext cx="2315633"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7" name="Text Placeholder 4"/>
          <p:cNvSpPr>
            <a:spLocks noGrp="1"/>
          </p:cNvSpPr>
          <p:nvPr>
            <p:ph type="body" sz="quarter" idx="15"/>
          </p:nvPr>
        </p:nvSpPr>
        <p:spPr>
          <a:xfrm>
            <a:off x="7114120" y="1397000"/>
            <a:ext cx="2317749"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8" name="Text Placeholder 5"/>
          <p:cNvSpPr>
            <a:spLocks noGrp="1"/>
          </p:cNvSpPr>
          <p:nvPr>
            <p:ph type="body" sz="quarter" idx="16"/>
          </p:nvPr>
        </p:nvSpPr>
        <p:spPr>
          <a:xfrm>
            <a:off x="4931836" y="1397000"/>
            <a:ext cx="2315633" cy="1155700"/>
          </a:xfrm>
          <a:prstGeom prst="chevron">
            <a:avLst>
              <a:gd name="adj" fmla="val 1868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9298522" y="1397000"/>
            <a:ext cx="2315633"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0" name="Text Placeholder 7"/>
          <p:cNvSpPr>
            <a:spLocks noGrp="1"/>
          </p:cNvSpPr>
          <p:nvPr>
            <p:ph type="body" sz="quarter" idx="18"/>
          </p:nvPr>
        </p:nvSpPr>
        <p:spPr>
          <a:xfrm>
            <a:off x="563033" y="2954338"/>
            <a:ext cx="2863851" cy="1155700"/>
          </a:xfrm>
          <a:prstGeom prst="homePlate">
            <a:avLst>
              <a:gd name="adj" fmla="val 1955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3291419"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2" name="Text Placeholder 9"/>
          <p:cNvSpPr>
            <a:spLocks noGrp="1"/>
          </p:cNvSpPr>
          <p:nvPr>
            <p:ph type="body" sz="quarter" idx="20"/>
          </p:nvPr>
        </p:nvSpPr>
        <p:spPr>
          <a:xfrm>
            <a:off x="8748187"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3" name="Text Placeholder 10"/>
          <p:cNvSpPr>
            <a:spLocks noGrp="1"/>
          </p:cNvSpPr>
          <p:nvPr>
            <p:ph type="body" sz="quarter" idx="21"/>
          </p:nvPr>
        </p:nvSpPr>
        <p:spPr>
          <a:xfrm>
            <a:off x="6019803"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4" name="Text Placeholder 11"/>
          <p:cNvSpPr>
            <a:spLocks noGrp="1"/>
          </p:cNvSpPr>
          <p:nvPr>
            <p:ph type="body" sz="quarter" idx="22"/>
          </p:nvPr>
        </p:nvSpPr>
        <p:spPr>
          <a:xfrm>
            <a:off x="575735" y="4497388"/>
            <a:ext cx="3754967" cy="1154112"/>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45" name="Text Placeholder 12"/>
          <p:cNvSpPr>
            <a:spLocks noGrp="1"/>
          </p:cNvSpPr>
          <p:nvPr>
            <p:ph type="body" sz="quarter" idx="23"/>
          </p:nvPr>
        </p:nvSpPr>
        <p:spPr>
          <a:xfrm>
            <a:off x="4226986" y="4497388"/>
            <a:ext cx="3754967" cy="1154112"/>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6" name="Text Placeholder 13"/>
          <p:cNvSpPr>
            <a:spLocks noGrp="1"/>
          </p:cNvSpPr>
          <p:nvPr>
            <p:ph type="body" sz="quarter" idx="25"/>
          </p:nvPr>
        </p:nvSpPr>
        <p:spPr>
          <a:xfrm>
            <a:off x="7878235" y="4497388"/>
            <a:ext cx="3754967" cy="1154112"/>
          </a:xfrm>
          <a:prstGeom prst="chevron">
            <a:avLst>
              <a:gd name="adj" fmla="val 1871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684805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844800" y="1344304"/>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6" name="Text Placeholder 5"/>
          <p:cNvSpPr>
            <a:spLocks noGrp="1"/>
          </p:cNvSpPr>
          <p:nvPr>
            <p:ph type="body" sz="quarter" idx="32"/>
          </p:nvPr>
        </p:nvSpPr>
        <p:spPr>
          <a:xfrm>
            <a:off x="2844800" y="2360778"/>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7" name="Text Placeholder 5"/>
          <p:cNvSpPr>
            <a:spLocks noGrp="1"/>
          </p:cNvSpPr>
          <p:nvPr>
            <p:ph type="body" sz="quarter" idx="33"/>
          </p:nvPr>
        </p:nvSpPr>
        <p:spPr>
          <a:xfrm>
            <a:off x="2844800" y="3377252"/>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9" name="Text Placeholder 5"/>
          <p:cNvSpPr>
            <a:spLocks noGrp="1"/>
          </p:cNvSpPr>
          <p:nvPr>
            <p:ph type="body" sz="quarter" idx="34"/>
          </p:nvPr>
        </p:nvSpPr>
        <p:spPr>
          <a:xfrm>
            <a:off x="2844800" y="4393726"/>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0" name="Text Placeholder 5"/>
          <p:cNvSpPr>
            <a:spLocks noGrp="1"/>
          </p:cNvSpPr>
          <p:nvPr>
            <p:ph type="body" sz="quarter" idx="35"/>
          </p:nvPr>
        </p:nvSpPr>
        <p:spPr>
          <a:xfrm>
            <a:off x="2844800" y="5410200"/>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Text Placeholder 19"/>
          <p:cNvSpPr>
            <a:spLocks noGrp="1"/>
          </p:cNvSpPr>
          <p:nvPr>
            <p:ph type="body" sz="quarter" idx="10"/>
          </p:nvPr>
        </p:nvSpPr>
        <p:spPr>
          <a:xfrm>
            <a:off x="609600" y="1344304"/>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609600" y="2357366"/>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609600" y="3370428"/>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609600" y="4383490"/>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609600" y="5396552"/>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181075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58928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6" name="Line 115"/>
          <p:cNvSpPr>
            <a:spLocks noChangeShapeType="1"/>
          </p:cNvSpPr>
          <p:nvPr userDrawn="1"/>
        </p:nvSpPr>
        <p:spPr bwMode="gray">
          <a:xfrm>
            <a:off x="30480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7" name="Line 118"/>
          <p:cNvSpPr>
            <a:spLocks noChangeShapeType="1"/>
          </p:cNvSpPr>
          <p:nvPr/>
        </p:nvSpPr>
        <p:spPr bwMode="gray">
          <a:xfrm>
            <a:off x="90043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grpSp>
        <p:nvGrpSpPr>
          <p:cNvPr id="18" name="Group 123"/>
          <p:cNvGrpSpPr>
            <a:grpSpLocks/>
          </p:cNvGrpSpPr>
          <p:nvPr userDrawn="1"/>
        </p:nvGrpSpPr>
        <p:grpSpPr bwMode="auto">
          <a:xfrm>
            <a:off x="611719" y="3478213"/>
            <a:ext cx="10358967"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66" name="Line 125"/>
          <p:cNvSpPr>
            <a:spLocks noChangeShapeType="1"/>
          </p:cNvSpPr>
          <p:nvPr userDrawn="1"/>
        </p:nvSpPr>
        <p:spPr bwMode="gray">
          <a:xfrm>
            <a:off x="4572000" y="3651253"/>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7" name="Line 4"/>
          <p:cNvSpPr>
            <a:spLocks noChangeShapeType="1"/>
          </p:cNvSpPr>
          <p:nvPr userDrawn="1"/>
        </p:nvSpPr>
        <p:spPr bwMode="gray">
          <a:xfrm>
            <a:off x="2235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8" name="Line 108"/>
          <p:cNvSpPr>
            <a:spLocks noChangeShapeType="1"/>
          </p:cNvSpPr>
          <p:nvPr userDrawn="1"/>
        </p:nvSpPr>
        <p:spPr bwMode="gray">
          <a:xfrm>
            <a:off x="74168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9" name="Line 111"/>
          <p:cNvSpPr>
            <a:spLocks noChangeShapeType="1"/>
          </p:cNvSpPr>
          <p:nvPr userDrawn="1"/>
        </p:nvSpPr>
        <p:spPr bwMode="gray">
          <a:xfrm>
            <a:off x="10261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0" name="Line 139"/>
          <p:cNvSpPr>
            <a:spLocks noChangeShapeType="1"/>
          </p:cNvSpPr>
          <p:nvPr userDrawn="1"/>
        </p:nvSpPr>
        <p:spPr bwMode="gray">
          <a:xfrm>
            <a:off x="4375151"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1" name="AutoShape 3"/>
          <p:cNvSpPr>
            <a:spLocks noChangeArrowheads="1"/>
          </p:cNvSpPr>
          <p:nvPr userDrawn="1"/>
        </p:nvSpPr>
        <p:spPr bwMode="gray">
          <a:xfrm>
            <a:off x="603251" y="3413125"/>
            <a:ext cx="10985500"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68580" bIns="6858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750" b="1">
              <a:solidFill>
                <a:srgbClr val="4D4D4D"/>
              </a:solidFill>
              <a:latin typeface="Arial" charset="0"/>
            </a:endParaRPr>
          </a:p>
        </p:txBody>
      </p:sp>
      <p:grpSp>
        <p:nvGrpSpPr>
          <p:cNvPr id="72" name="Group 123"/>
          <p:cNvGrpSpPr>
            <a:grpSpLocks/>
          </p:cNvGrpSpPr>
          <p:nvPr userDrawn="1"/>
        </p:nvGrpSpPr>
        <p:grpSpPr bwMode="auto">
          <a:xfrm>
            <a:off x="814919" y="3460753"/>
            <a:ext cx="10358967"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48" name="Text Placeholder 246"/>
          <p:cNvSpPr>
            <a:spLocks noGrp="1"/>
          </p:cNvSpPr>
          <p:nvPr>
            <p:ph type="body" sz="quarter" idx="11"/>
          </p:nvPr>
        </p:nvSpPr>
        <p:spPr>
          <a:xfrm>
            <a:off x="3381155" y="12954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42240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4" name="Text Placeholder 142"/>
          <p:cNvSpPr>
            <a:spLocks noGrp="1"/>
          </p:cNvSpPr>
          <p:nvPr>
            <p:ph type="body" sz="quarter" idx="20"/>
          </p:nvPr>
        </p:nvSpPr>
        <p:spPr>
          <a:xfrm>
            <a:off x="477520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6" name="Text Placeholder 142"/>
          <p:cNvSpPr>
            <a:spLocks noGrp="1"/>
          </p:cNvSpPr>
          <p:nvPr>
            <p:ph type="body" sz="quarter" idx="21"/>
          </p:nvPr>
        </p:nvSpPr>
        <p:spPr>
          <a:xfrm>
            <a:off x="707136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7" name="Text Placeholder 142"/>
          <p:cNvSpPr>
            <a:spLocks noGrp="1"/>
          </p:cNvSpPr>
          <p:nvPr>
            <p:ph type="body" sz="quarter" idx="22"/>
          </p:nvPr>
        </p:nvSpPr>
        <p:spPr>
          <a:xfrm>
            <a:off x="963168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12192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92456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20320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64008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3556000" y="5181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79883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48768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2550471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1219202" y="1295400"/>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0" name="Text Placeholder 27"/>
          <p:cNvSpPr>
            <a:spLocks noGrp="1"/>
          </p:cNvSpPr>
          <p:nvPr>
            <p:ph type="body" sz="quarter" idx="22"/>
          </p:nvPr>
        </p:nvSpPr>
        <p:spPr>
          <a:xfrm>
            <a:off x="1219202" y="1800013"/>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1" name="Text Placeholder 27"/>
          <p:cNvSpPr>
            <a:spLocks noGrp="1"/>
          </p:cNvSpPr>
          <p:nvPr>
            <p:ph type="body" sz="quarter" idx="23"/>
          </p:nvPr>
        </p:nvSpPr>
        <p:spPr>
          <a:xfrm>
            <a:off x="1219202" y="2304626"/>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2" name="Text Placeholder 27"/>
          <p:cNvSpPr>
            <a:spLocks noGrp="1"/>
          </p:cNvSpPr>
          <p:nvPr>
            <p:ph type="body" sz="quarter" idx="24"/>
          </p:nvPr>
        </p:nvSpPr>
        <p:spPr>
          <a:xfrm>
            <a:off x="1219202" y="2809239"/>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3" name="Text Placeholder 27"/>
          <p:cNvSpPr>
            <a:spLocks noGrp="1"/>
          </p:cNvSpPr>
          <p:nvPr>
            <p:ph type="body" sz="quarter" idx="25"/>
          </p:nvPr>
        </p:nvSpPr>
        <p:spPr>
          <a:xfrm>
            <a:off x="1219202" y="3313852"/>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4" name="Text Placeholder 27"/>
          <p:cNvSpPr>
            <a:spLocks noGrp="1"/>
          </p:cNvSpPr>
          <p:nvPr>
            <p:ph type="body" sz="quarter" idx="26"/>
          </p:nvPr>
        </p:nvSpPr>
        <p:spPr>
          <a:xfrm>
            <a:off x="1219202" y="3818465"/>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5" name="Text Placeholder 27"/>
          <p:cNvSpPr>
            <a:spLocks noGrp="1"/>
          </p:cNvSpPr>
          <p:nvPr>
            <p:ph type="body" sz="quarter" idx="27"/>
          </p:nvPr>
        </p:nvSpPr>
        <p:spPr>
          <a:xfrm>
            <a:off x="1219202" y="4323078"/>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6" name="Text Placeholder 27"/>
          <p:cNvSpPr>
            <a:spLocks noGrp="1"/>
          </p:cNvSpPr>
          <p:nvPr>
            <p:ph type="body" sz="quarter" idx="28"/>
          </p:nvPr>
        </p:nvSpPr>
        <p:spPr>
          <a:xfrm>
            <a:off x="1219202" y="4827691"/>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23" name="Text Placeholder 22"/>
          <p:cNvSpPr>
            <a:spLocks noGrp="1"/>
          </p:cNvSpPr>
          <p:nvPr>
            <p:ph type="body" sz="quarter" idx="29"/>
          </p:nvPr>
        </p:nvSpPr>
        <p:spPr>
          <a:xfrm>
            <a:off x="609600" y="1295400"/>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609600" y="1800013"/>
            <a:ext cx="609600" cy="411480"/>
          </a:xfrm>
          <a:prstGeom prst="rect">
            <a:avLst/>
          </a:prstGeom>
          <a:solidFill>
            <a:srgbClr val="B01C2E"/>
          </a:solidFill>
          <a:ln>
            <a:solidFill>
              <a:srgbClr val="999999"/>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105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609600" y="2304626"/>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609600" y="2809239"/>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609600" y="3313852"/>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609600" y="3818465"/>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609600" y="4323078"/>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609600" y="4827691"/>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10972800" y="1295400"/>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10972800" y="1800013"/>
            <a:ext cx="609600" cy="411480"/>
          </a:xfrm>
          <a:prstGeom prst="rect">
            <a:avLst/>
          </a:prstGeom>
          <a:noFill/>
          <a:ln>
            <a:solidFill>
              <a:srgbClr val="C0C0C0"/>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9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10972800" y="2304626"/>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10972800" y="2809239"/>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10972800" y="3313852"/>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10972800" y="3818465"/>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10972800" y="4323078"/>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10972800" y="4827691"/>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1215703" y="5332304"/>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47" name="Text Placeholder 22"/>
          <p:cNvSpPr>
            <a:spLocks noGrp="1"/>
          </p:cNvSpPr>
          <p:nvPr>
            <p:ph type="body" sz="quarter" idx="46"/>
          </p:nvPr>
        </p:nvSpPr>
        <p:spPr>
          <a:xfrm>
            <a:off x="606100" y="5332304"/>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10969300" y="5332304"/>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1215703" y="5836920"/>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50" name="Text Placeholder 22"/>
          <p:cNvSpPr>
            <a:spLocks noGrp="1"/>
          </p:cNvSpPr>
          <p:nvPr>
            <p:ph type="body" sz="quarter" idx="49"/>
          </p:nvPr>
        </p:nvSpPr>
        <p:spPr>
          <a:xfrm>
            <a:off x="606100" y="5836920"/>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10969300" y="5836920"/>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8803322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609600" y="1335024"/>
            <a:ext cx="18288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609600" y="3744363"/>
            <a:ext cx="18288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2540000" y="1348565"/>
            <a:ext cx="12192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2540000" y="3763963"/>
            <a:ext cx="12192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2540000" y="2199167"/>
            <a:ext cx="12192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2540000" y="4619625"/>
            <a:ext cx="12192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3759200" y="1348565"/>
            <a:ext cx="7827264"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2" name="Text Placeholder 5"/>
          <p:cNvSpPr>
            <a:spLocks noGrp="1"/>
          </p:cNvSpPr>
          <p:nvPr>
            <p:ph type="body" sz="quarter" idx="32"/>
          </p:nvPr>
        </p:nvSpPr>
        <p:spPr>
          <a:xfrm>
            <a:off x="3759200" y="3763963"/>
            <a:ext cx="7827264"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6" name="Text Placeholder 5"/>
          <p:cNvSpPr>
            <a:spLocks noGrp="1"/>
          </p:cNvSpPr>
          <p:nvPr>
            <p:ph type="body" sz="quarter" idx="33"/>
          </p:nvPr>
        </p:nvSpPr>
        <p:spPr>
          <a:xfrm>
            <a:off x="3759200" y="2199167"/>
            <a:ext cx="7827264"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8" name="Text Placeholder 5"/>
          <p:cNvSpPr>
            <a:spLocks noGrp="1"/>
          </p:cNvSpPr>
          <p:nvPr>
            <p:ph type="body" sz="quarter" idx="34"/>
          </p:nvPr>
        </p:nvSpPr>
        <p:spPr>
          <a:xfrm>
            <a:off x="3759200" y="4619625"/>
            <a:ext cx="7827264"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684697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512064" y="533400"/>
            <a:ext cx="11277600" cy="5812064"/>
          </a:xfrm>
          <a:prstGeom prst="rect">
            <a:avLst/>
          </a:prstGeom>
        </p:spPr>
        <p:txBody>
          <a:bodyPr/>
          <a:lstStyle>
            <a:lvl1pPr marL="171450" indent="-171450" algn="just" defTabSz="685800" rtl="0" eaLnBrk="1" latinLnBrk="0" hangingPunct="1">
              <a:spcBef>
                <a:spcPct val="20000"/>
              </a:spcBef>
              <a:buClr>
                <a:srgbClr val="B01C2E"/>
              </a:buClr>
              <a:buSzPct val="60000"/>
              <a:buFont typeface="Wingdings 2" pitchFamily="18" charset="2"/>
              <a:buChar char=""/>
              <a:defRPr lang="en-US" sz="2400" kern="1200" dirty="0">
                <a:solidFill>
                  <a:schemeClr val="tx1"/>
                </a:solidFill>
                <a:latin typeface="Calibri" charset="0"/>
                <a:ea typeface="Calibri" charset="0"/>
                <a:cs typeface="Calibri" charset="0"/>
              </a:defRPr>
            </a:lvl1pPr>
            <a:lvl2pPr marL="342900" indent="-171450" algn="just">
              <a:buClr>
                <a:srgbClr val="B01C2E"/>
              </a:buClr>
              <a:buSzPct val="60000"/>
              <a:buFont typeface="Wingdings" charset="2"/>
              <a:buChar char="Ø"/>
              <a:defRPr lang="en-US" sz="1800" kern="1200" dirty="0" smtClean="0">
                <a:solidFill>
                  <a:schemeClr val="tx1"/>
                </a:solidFill>
                <a:latin typeface="Calibri" charset="0"/>
                <a:ea typeface="Calibri" charset="0"/>
                <a:cs typeface="Calibri" charset="0"/>
              </a:defRPr>
            </a:lvl2pPr>
            <a:lvl3pPr marL="514350" indent="-171450" algn="just">
              <a:buClr>
                <a:srgbClr val="B01C2E"/>
              </a:buClr>
              <a:buSzPct val="60000"/>
              <a:buFont typeface="Courier New" charset="0"/>
              <a:buChar char="o"/>
              <a:defRPr lang="en-US" sz="1800" kern="1200" baseline="0" dirty="0" smtClean="0">
                <a:solidFill>
                  <a:schemeClr val="tx1"/>
                </a:solidFill>
                <a:latin typeface="Calibri" charset="0"/>
                <a:ea typeface="Calibri" charset="0"/>
                <a:cs typeface="Calibri" charset="0"/>
              </a:defRPr>
            </a:lvl3pPr>
            <a:lvl4pPr marL="685800" indent="-171450" algn="just">
              <a:buClr>
                <a:srgbClr val="B01C2E"/>
              </a:buClr>
              <a:buSzPct val="60000"/>
              <a:buFont typeface="Arial" charset="0"/>
              <a:buChar char="•"/>
              <a:defRPr lang="en-US" sz="1600" kern="1200" baseline="0" dirty="0" smtClean="0">
                <a:solidFill>
                  <a:schemeClr val="tx1"/>
                </a:solidFill>
                <a:latin typeface="Calibri" charset="0"/>
                <a:ea typeface="Calibri" charset="0"/>
                <a:cs typeface="Calibri" charset="0"/>
              </a:defRPr>
            </a:lvl4pPr>
            <a:lvl5pPr marL="857250" algn="just">
              <a:buClr>
                <a:srgbClr val="B01C2E"/>
              </a:buClr>
              <a:buSzPct val="60000"/>
              <a:buFont typeface="Calibri" pitchFamily="34" charset="0"/>
              <a:buChar char="–"/>
              <a:defRPr lang="en-US" sz="16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512064" y="41935"/>
            <a:ext cx="112776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296466" algn="l"/>
              </a:tabLst>
              <a:defRPr sz="2000" b="1"/>
            </a:lvl1pPr>
          </a:lstStyle>
          <a:p>
            <a:pPr lvl="0"/>
            <a:r>
              <a:rPr lang="en-US" dirty="0"/>
              <a:t>Click to edit Master title style</a:t>
            </a:r>
          </a:p>
        </p:txBody>
      </p:sp>
      <p:sp>
        <p:nvSpPr>
          <p:cNvPr id="5" name="Slide Number Placeholder 9"/>
          <p:cNvSpPr>
            <a:spLocks noGrp="1"/>
          </p:cNvSpPr>
          <p:nvPr>
            <p:ph type="sldNum" sz="quarter" idx="10"/>
          </p:nvPr>
        </p:nvSpPr>
        <p:spPr>
          <a:xfrm>
            <a:off x="11180064" y="6471107"/>
            <a:ext cx="609600" cy="365125"/>
          </a:xfrm>
        </p:spPr>
        <p:txBody>
          <a:bodyPr/>
          <a:lstStyle>
            <a:lvl1pPr algn="r">
              <a:defRPr/>
            </a:lvl1pPr>
          </a:lstStyle>
          <a:p>
            <a:fld id="{7B3E355C-57B9-BC4B-95D8-406A1F834537}" type="slidenum">
              <a:rPr lang="en-US" altLang="en-US" smtClean="0"/>
              <a:pPr/>
              <a:t>‹#›</a:t>
            </a:fld>
            <a:endParaRPr lang="en-US" altLang="en-US" dirty="0"/>
          </a:p>
        </p:txBody>
      </p:sp>
      <p:sp>
        <p:nvSpPr>
          <p:cNvPr id="6" name="Footer Placeholder 4"/>
          <p:cNvSpPr>
            <a:spLocks noGrp="1"/>
          </p:cNvSpPr>
          <p:nvPr>
            <p:ph type="ftr" sz="quarter" idx="11"/>
          </p:nvPr>
        </p:nvSpPr>
        <p:spPr/>
        <p:txBody>
          <a:bodyPr/>
          <a:lstStyle>
            <a:lvl1pPr>
              <a:defRPr smtClean="0"/>
            </a:lvl1pPr>
          </a:lstStyle>
          <a:p>
            <a:pPr>
              <a:defRPr/>
            </a:pPr>
            <a:r>
              <a:rPr lang="en-US" dirty="0"/>
              <a:t>Compensation</a:t>
            </a:r>
          </a:p>
        </p:txBody>
      </p:sp>
      <p:sp>
        <p:nvSpPr>
          <p:cNvPr id="8" name="Rectangle 7"/>
          <p:cNvSpPr/>
          <p:nvPr userDrawn="1"/>
        </p:nvSpPr>
        <p:spPr>
          <a:xfrm>
            <a:off x="512064" y="407061"/>
            <a:ext cx="112776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BE3666E3-A548-80F4-F7A8-7DA31FD7DE07}"/>
              </a:ext>
            </a:extLst>
          </p:cNvPr>
          <p:cNvSpPr txBox="1"/>
          <p:nvPr userDrawn="1"/>
        </p:nvSpPr>
        <p:spPr>
          <a:xfrm>
            <a:off x="683942" y="6601522"/>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231659231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6195484"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8" name="Freeform 4"/>
          <p:cNvSpPr>
            <a:spLocks/>
          </p:cNvSpPr>
          <p:nvPr userDrawn="1"/>
        </p:nvSpPr>
        <p:spPr bwMode="auto">
          <a:xfrm>
            <a:off x="1003300"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9" name="Text Placeholder 8"/>
          <p:cNvSpPr>
            <a:spLocks noGrp="1"/>
          </p:cNvSpPr>
          <p:nvPr>
            <p:ph type="body" sz="quarter" idx="21"/>
          </p:nvPr>
        </p:nvSpPr>
        <p:spPr>
          <a:xfrm rot="5400000">
            <a:off x="3122762" y="-699446"/>
            <a:ext cx="636898" cy="48768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2" name="Text Placeholder 8"/>
          <p:cNvSpPr>
            <a:spLocks noGrp="1"/>
          </p:cNvSpPr>
          <p:nvPr>
            <p:ph type="body" sz="quarter" idx="25"/>
          </p:nvPr>
        </p:nvSpPr>
        <p:spPr>
          <a:xfrm rot="5400000">
            <a:off x="8315844" y="-699446"/>
            <a:ext cx="636898" cy="48768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1002811" y="2282953"/>
            <a:ext cx="48768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6195893" y="2282953"/>
            <a:ext cx="48768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vl6pPr marL="857250">
              <a:buClr>
                <a:srgbClr val="B01C2E"/>
              </a:buClr>
              <a:buFont typeface="Arial" pitchFamily="34" charset="0"/>
              <a:buChar char="–"/>
              <a:defRPr sz="9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7368673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588435"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2" name="Freeform 4"/>
          <p:cNvSpPr>
            <a:spLocks/>
          </p:cNvSpPr>
          <p:nvPr userDrawn="1"/>
        </p:nvSpPr>
        <p:spPr bwMode="auto">
          <a:xfrm>
            <a:off x="3403601" y="1911353"/>
            <a:ext cx="2559051"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3" name="Freeform 4"/>
          <p:cNvSpPr>
            <a:spLocks/>
          </p:cNvSpPr>
          <p:nvPr userDrawn="1"/>
        </p:nvSpPr>
        <p:spPr bwMode="auto">
          <a:xfrm>
            <a:off x="6197602"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4" name="Freeform 4"/>
          <p:cNvSpPr>
            <a:spLocks/>
          </p:cNvSpPr>
          <p:nvPr userDrawn="1"/>
        </p:nvSpPr>
        <p:spPr bwMode="auto">
          <a:xfrm>
            <a:off x="9027586"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7" name="Text Placeholder 8"/>
          <p:cNvSpPr>
            <a:spLocks noGrp="1"/>
          </p:cNvSpPr>
          <p:nvPr>
            <p:ph type="body" sz="quarter" idx="21"/>
          </p:nvPr>
        </p:nvSpPr>
        <p:spPr>
          <a:xfrm rot="5400000">
            <a:off x="1563115"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8"/>
          <p:cNvSpPr>
            <a:spLocks noGrp="1"/>
          </p:cNvSpPr>
          <p:nvPr>
            <p:ph type="body" sz="quarter" idx="27"/>
          </p:nvPr>
        </p:nvSpPr>
        <p:spPr>
          <a:xfrm rot="5400000">
            <a:off x="4377013"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3" name="Text Placeholder 8"/>
          <p:cNvSpPr>
            <a:spLocks noGrp="1"/>
          </p:cNvSpPr>
          <p:nvPr>
            <p:ph type="body" sz="quarter" idx="28"/>
          </p:nvPr>
        </p:nvSpPr>
        <p:spPr>
          <a:xfrm rot="5400000">
            <a:off x="7171436"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4" name="Text Placeholder 8"/>
          <p:cNvSpPr>
            <a:spLocks noGrp="1"/>
          </p:cNvSpPr>
          <p:nvPr>
            <p:ph type="body" sz="quarter" idx="29"/>
          </p:nvPr>
        </p:nvSpPr>
        <p:spPr>
          <a:xfrm rot="5400000">
            <a:off x="10002267"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89279"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3403177"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6197600"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9028431"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768106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451104" y="1450181"/>
            <a:ext cx="3462528"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11" name="Text Placeholder 13"/>
          <p:cNvSpPr>
            <a:spLocks noGrp="1"/>
          </p:cNvSpPr>
          <p:nvPr>
            <p:ph type="body" sz="quarter" idx="17"/>
          </p:nvPr>
        </p:nvSpPr>
        <p:spPr>
          <a:xfrm>
            <a:off x="4364739" y="1447807"/>
            <a:ext cx="3534833"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8278373" y="1447807"/>
            <a:ext cx="3534833"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4364736" y="2057400"/>
            <a:ext cx="3364992"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8278368" y="2057400"/>
            <a:ext cx="3364992"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451104" y="2057403"/>
            <a:ext cx="3364992" cy="230832"/>
          </a:xfrm>
          <a:prstGeom prst="rect">
            <a:avLst/>
          </a:prstGeom>
          <a:solidFill>
            <a:srgbClr val="FFFFFF"/>
          </a:solidFill>
          <a:ln>
            <a:solidFill>
              <a:srgbClr val="C0C0C0"/>
            </a:solidFill>
          </a:ln>
        </p:spPr>
        <p:txBody>
          <a:bodyPr lIns="91440" anchor="t" anchorCtr="0">
            <a:spAutoFit/>
          </a:bodyP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038418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9505696" y="1493520"/>
            <a:ext cx="1975104" cy="4754880"/>
          </a:xfrm>
          <a:prstGeom prst="rect">
            <a:avLst/>
          </a:prstGeom>
          <a:ln>
            <a:solidFill>
              <a:srgbClr val="C0C0C0"/>
            </a:solidFill>
          </a:ln>
        </p:spPr>
        <p:txBody>
          <a:bodyPr lIns="45720" anchor="t"/>
          <a:lstStyle>
            <a:lvl1pPr marL="123444" indent="-123444" algn="l">
              <a:lnSpc>
                <a:spcPts val="1050"/>
              </a:lnSpc>
              <a:spcBef>
                <a:spcPts val="0"/>
              </a:spcBef>
              <a:buClr>
                <a:schemeClr val="accent1"/>
              </a:buClr>
              <a:buFont typeface="Wingdings" pitchFamily="2" charset="2"/>
              <a:buChar char="§"/>
              <a:defRPr sz="900" b="0">
                <a:solidFill>
                  <a:srgbClr val="000000"/>
                </a:solidFill>
              </a:defRPr>
            </a:lvl1pPr>
            <a:lvl2pPr marL="123444" indent="0" algn="l">
              <a:spcBef>
                <a:spcPts val="525"/>
              </a:spcBef>
              <a:buNone/>
              <a:defRPr sz="900" b="0"/>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5"/>
          <p:cNvSpPr>
            <a:spLocks noGrp="1"/>
          </p:cNvSpPr>
          <p:nvPr>
            <p:ph type="body" sz="quarter" idx="21"/>
          </p:nvPr>
        </p:nvSpPr>
        <p:spPr>
          <a:xfrm>
            <a:off x="609600" y="16002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rgbClr val="C0C0C0"/>
              </a:buClr>
              <a:buSzTx/>
              <a:buFont typeface="Wingdings 2" pitchFamily="18" charset="2"/>
              <a:buChar char="¡"/>
              <a:tabLst/>
              <a:defRPr sz="900" b="1" baseline="0">
                <a:solidFill>
                  <a:srgbClr val="FFFFFF"/>
                </a:solidFill>
              </a:defRPr>
            </a:lvl1pPr>
            <a:lvl2pPr marL="88106" indent="0">
              <a:buFontTx/>
              <a:buNone/>
              <a:defRPr sz="750"/>
            </a:lvl2pPr>
          </a:lstStyle>
          <a:p>
            <a:pPr lvl="0"/>
            <a:r>
              <a:rPr lang="en-US"/>
              <a:t>Click to edit Master text styles</a:t>
            </a:r>
          </a:p>
        </p:txBody>
      </p:sp>
      <p:sp>
        <p:nvSpPr>
          <p:cNvPr id="24" name="Text Placeholder 5"/>
          <p:cNvSpPr>
            <a:spLocks noGrp="1"/>
          </p:cNvSpPr>
          <p:nvPr>
            <p:ph type="body" sz="quarter" idx="23"/>
          </p:nvPr>
        </p:nvSpPr>
        <p:spPr>
          <a:xfrm>
            <a:off x="609600" y="48768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25" name="Text Placeholder 5"/>
          <p:cNvSpPr>
            <a:spLocks noGrp="1"/>
          </p:cNvSpPr>
          <p:nvPr>
            <p:ph type="body" sz="quarter" idx="24"/>
          </p:nvPr>
        </p:nvSpPr>
        <p:spPr>
          <a:xfrm>
            <a:off x="609600" y="32385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12" name="Text Placeholder 5"/>
          <p:cNvSpPr>
            <a:spLocks noGrp="1"/>
          </p:cNvSpPr>
          <p:nvPr>
            <p:ph type="body" sz="quarter" idx="30"/>
          </p:nvPr>
        </p:nvSpPr>
        <p:spPr>
          <a:xfrm>
            <a:off x="2922016" y="16002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922016" y="32385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922016" y="48768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207261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912284" y="2635250"/>
            <a:ext cx="10369549"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68580" bIns="6858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350">
              <a:latin typeface="Arial" charset="0"/>
            </a:endParaRPr>
          </a:p>
        </p:txBody>
      </p:sp>
      <p:sp>
        <p:nvSpPr>
          <p:cNvPr id="18" name="Text Placeholder 17"/>
          <p:cNvSpPr>
            <a:spLocks noGrp="1"/>
          </p:cNvSpPr>
          <p:nvPr>
            <p:ph type="body" sz="quarter" idx="21"/>
          </p:nvPr>
        </p:nvSpPr>
        <p:spPr>
          <a:xfrm>
            <a:off x="1402080" y="1417320"/>
            <a:ext cx="438912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6096000" y="1417320"/>
            <a:ext cx="438912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4" name="Content Placeholder 10"/>
          <p:cNvSpPr>
            <a:spLocks noGrp="1"/>
          </p:cNvSpPr>
          <p:nvPr>
            <p:ph sz="quarter" idx="20"/>
          </p:nvPr>
        </p:nvSpPr>
        <p:spPr>
          <a:xfrm>
            <a:off x="1402080" y="1874520"/>
            <a:ext cx="438912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6096000" y="1874520"/>
            <a:ext cx="438912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3956355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5846233" y="3341688"/>
            <a:ext cx="501651"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54000" tIns="54000" rIns="54000" bIns="54000" anchor="ctr"/>
          <a:lstStyle/>
          <a:p>
            <a:endParaRPr lang="en-US" sz="1350"/>
          </a:p>
        </p:txBody>
      </p:sp>
      <p:sp>
        <p:nvSpPr>
          <p:cNvPr id="18" name="Text Placeholder 17"/>
          <p:cNvSpPr>
            <a:spLocks noGrp="1"/>
          </p:cNvSpPr>
          <p:nvPr>
            <p:ph type="body" sz="quarter" idx="21"/>
          </p:nvPr>
        </p:nvSpPr>
        <p:spPr>
          <a:xfrm>
            <a:off x="1113536" y="1417320"/>
            <a:ext cx="4047744" cy="457200"/>
          </a:xfrm>
          <a:prstGeom prst="rect">
            <a:avLst/>
          </a:prstGeom>
          <a:solidFill>
            <a:srgbClr val="B01C2E"/>
          </a:solidFill>
          <a:ln>
            <a:solidFill>
              <a:srgbClr val="C0C0C0"/>
            </a:solidFill>
          </a:ln>
        </p:spPr>
        <p:txBody>
          <a:bodyPr anchor="ctr"/>
          <a:lstStyle>
            <a:lvl1pPr algn="ctr">
              <a:buNone/>
              <a:defRPr sz="9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7022169" y="1417320"/>
            <a:ext cx="4072128"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Content Placeholder 10"/>
          <p:cNvSpPr>
            <a:spLocks noGrp="1"/>
          </p:cNvSpPr>
          <p:nvPr>
            <p:ph sz="quarter" idx="20"/>
          </p:nvPr>
        </p:nvSpPr>
        <p:spPr>
          <a:xfrm>
            <a:off x="1113536" y="1874520"/>
            <a:ext cx="4389120" cy="4343400"/>
          </a:xfrm>
          <a:prstGeom prst="homePlate">
            <a:avLst>
              <a:gd name="adj" fmla="val 7684"/>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6705177" y="1874520"/>
            <a:ext cx="4389120" cy="4343400"/>
          </a:xfrm>
          <a:prstGeom prst="homePlate">
            <a:avLst>
              <a:gd name="adj" fmla="val 7343"/>
            </a:avLst>
          </a:prstGeom>
          <a:solidFill>
            <a:srgbClr val="FFFFFF"/>
          </a:solidFill>
          <a:ln>
            <a:solidFill>
              <a:srgbClr val="C0C0C0"/>
            </a:solidFill>
          </a:ln>
        </p:spPr>
        <p:txBody>
          <a:bodyPr lIns="2286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3786579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8242300" y="1577977"/>
            <a:ext cx="3316224" cy="3931920"/>
          </a:xfrm>
          <a:prstGeom prst="rect">
            <a:avLst/>
          </a:prstGeom>
          <a:solidFill>
            <a:srgbClr val="FFFFFF"/>
          </a:solidFill>
          <a:ln>
            <a:solidFill>
              <a:srgbClr val="C0C0C0"/>
            </a:solidFill>
          </a:ln>
        </p:spPr>
        <p:txBody>
          <a:bodyPr lIns="457200" rIns="9144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646176" y="1577977"/>
            <a:ext cx="3316224" cy="393192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3556000" y="182880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1" name="Text Placeholder 23"/>
          <p:cNvSpPr>
            <a:spLocks noGrp="1"/>
          </p:cNvSpPr>
          <p:nvPr>
            <p:ph type="body" sz="quarter" idx="21"/>
          </p:nvPr>
        </p:nvSpPr>
        <p:spPr>
          <a:xfrm>
            <a:off x="3556000" y="242316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2" name="Text Placeholder 23"/>
          <p:cNvSpPr>
            <a:spLocks noGrp="1"/>
          </p:cNvSpPr>
          <p:nvPr>
            <p:ph type="body" sz="quarter" idx="22"/>
          </p:nvPr>
        </p:nvSpPr>
        <p:spPr>
          <a:xfrm>
            <a:off x="3556000" y="301752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3" name="Text Placeholder 23"/>
          <p:cNvSpPr>
            <a:spLocks noGrp="1"/>
          </p:cNvSpPr>
          <p:nvPr>
            <p:ph type="body" sz="quarter" idx="23"/>
          </p:nvPr>
        </p:nvSpPr>
        <p:spPr>
          <a:xfrm>
            <a:off x="3556000" y="361188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4" name="Text Placeholder 23"/>
          <p:cNvSpPr>
            <a:spLocks noGrp="1"/>
          </p:cNvSpPr>
          <p:nvPr>
            <p:ph type="body" sz="quarter" idx="24"/>
          </p:nvPr>
        </p:nvSpPr>
        <p:spPr>
          <a:xfrm>
            <a:off x="3556000" y="420624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5" name="Text Placeholder 23"/>
          <p:cNvSpPr>
            <a:spLocks noGrp="1"/>
          </p:cNvSpPr>
          <p:nvPr>
            <p:ph type="body" sz="quarter" idx="25"/>
          </p:nvPr>
        </p:nvSpPr>
        <p:spPr>
          <a:xfrm>
            <a:off x="3556000" y="480060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6" name="Text Placeholder 22"/>
          <p:cNvSpPr>
            <a:spLocks noGrp="1"/>
          </p:cNvSpPr>
          <p:nvPr>
            <p:ph type="body" sz="quarter" idx="29"/>
          </p:nvPr>
        </p:nvSpPr>
        <p:spPr>
          <a:xfrm>
            <a:off x="3352800" y="1981200"/>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3352800" y="2570074"/>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3352800" y="315894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3352800" y="3747822"/>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3352800" y="4336696"/>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3352800" y="492556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3084783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528320" y="1600200"/>
            <a:ext cx="2438400" cy="1051560"/>
          </a:xfrm>
          <a:prstGeom prst="homePlate">
            <a:avLst>
              <a:gd name="adj" fmla="val 24892"/>
            </a:avLst>
          </a:prstGeom>
          <a:solidFill>
            <a:srgbClr val="B01C2E"/>
          </a:solidFill>
          <a:ln>
            <a:solidFill>
              <a:srgbClr val="B01C2E"/>
            </a:solidFill>
          </a:ln>
        </p:spPr>
        <p:txBody>
          <a:bodyPr anchor="ctr"/>
          <a:lstStyle>
            <a:lvl1pPr marL="0" indent="0">
              <a:buNone/>
              <a:defRPr sz="9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3495040" y="160020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528320" y="274828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3495040" y="274828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28320" y="389636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3495040" y="389636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536355" y="504444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3503075" y="504444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600694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1187196" y="794005"/>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3149600" y="1371600"/>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3149600" y="2474977"/>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3149600" y="3578353"/>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3149600" y="4681728"/>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1187196" y="1897381"/>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1187196" y="3000757"/>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1187196" y="4104132"/>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2933033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7797801" y="3117850"/>
            <a:ext cx="4406900"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2" name="AutoShape 4"/>
          <p:cNvSpPr>
            <a:spLocks noChangeArrowheads="1"/>
          </p:cNvSpPr>
          <p:nvPr userDrawn="1"/>
        </p:nvSpPr>
        <p:spPr bwMode="auto">
          <a:xfrm rot="5400000">
            <a:off x="-277813"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3" name="AutoShape 5"/>
          <p:cNvSpPr>
            <a:spLocks noChangeArrowheads="1"/>
          </p:cNvSpPr>
          <p:nvPr userDrawn="1"/>
        </p:nvSpPr>
        <p:spPr bwMode="auto">
          <a:xfrm rot="5400000">
            <a:off x="1741489"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4" name="AutoShape 6"/>
          <p:cNvSpPr>
            <a:spLocks noChangeArrowheads="1"/>
          </p:cNvSpPr>
          <p:nvPr userDrawn="1"/>
        </p:nvSpPr>
        <p:spPr bwMode="auto">
          <a:xfrm rot="5400000">
            <a:off x="3758673" y="3122613"/>
            <a:ext cx="4416425"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5" name="AutoShape 7"/>
          <p:cNvSpPr>
            <a:spLocks noChangeArrowheads="1"/>
          </p:cNvSpPr>
          <p:nvPr userDrawn="1"/>
        </p:nvSpPr>
        <p:spPr bwMode="auto">
          <a:xfrm rot="5400000">
            <a:off x="5777973"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7" name="Text Placeholder 16"/>
          <p:cNvSpPr>
            <a:spLocks noGrp="1"/>
          </p:cNvSpPr>
          <p:nvPr>
            <p:ph type="body" sz="quarter" idx="10"/>
          </p:nvPr>
        </p:nvSpPr>
        <p:spPr>
          <a:xfrm>
            <a:off x="1016000" y="1417320"/>
            <a:ext cx="1828800" cy="457200"/>
          </a:xfrm>
          <a:prstGeom prst="rect">
            <a:avLst/>
          </a:prstGeom>
          <a:solidFill>
            <a:srgbClr val="4D4D4D"/>
          </a:solidFill>
        </p:spPr>
        <p:txBody>
          <a:bodyPr anchor="ctr"/>
          <a:lstStyle>
            <a:lvl1pPr marL="0" indent="0" algn="ctr">
              <a:spcBef>
                <a:spcPts val="0"/>
              </a:spcBef>
              <a:buNone/>
              <a:defRPr sz="9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3035300"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5052484"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7071784"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9086851"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812800" y="21336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marL="514350">
              <a:buClr>
                <a:srgbClr val="B01C2E"/>
              </a:buClr>
              <a:buFont typeface="Arial" pitchFamily="34" charset="0"/>
              <a:buChar char="–"/>
              <a:defRPr sz="9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812800" y="33909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812800" y="4648200"/>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427975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9" name="Content Placeholder 10"/>
          <p:cNvSpPr>
            <a:spLocks noGrp="1"/>
          </p:cNvSpPr>
          <p:nvPr>
            <p:ph sz="quarter" idx="16"/>
          </p:nvPr>
        </p:nvSpPr>
        <p:spPr>
          <a:xfrm>
            <a:off x="508000" y="1417320"/>
            <a:ext cx="54864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6197600" y="1417320"/>
            <a:ext cx="54864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dirty="0"/>
          </a:p>
        </p:txBody>
      </p:sp>
      <p:sp>
        <p:nvSpPr>
          <p:cNvPr id="6" name="Footer Placeholder 12"/>
          <p:cNvSpPr>
            <a:spLocks noGrp="1"/>
          </p:cNvSpPr>
          <p:nvPr>
            <p:ph type="ftr" sz="quarter" idx="19"/>
          </p:nvPr>
        </p:nvSpPr>
        <p:spPr/>
        <p:txBody>
          <a:bodyPr/>
          <a:lstStyle>
            <a:lvl1pPr>
              <a:defRPr/>
            </a:lvl1pPr>
          </a:lstStyle>
          <a:p>
            <a:pPr>
              <a:defRPr/>
            </a:pPr>
            <a:r>
              <a:rPr lang="en-US"/>
              <a:t>Ethical Debates, Econ Theories, Real-World Impacts</a:t>
            </a:r>
          </a:p>
        </p:txBody>
      </p:sp>
      <p:sp>
        <p:nvSpPr>
          <p:cNvPr id="2" name="TextBox 1"/>
          <p:cNvSpPr txBox="1"/>
          <p:nvPr userDrawn="1"/>
        </p:nvSpPr>
        <p:spPr>
          <a:xfrm>
            <a:off x="2748041" y="537029"/>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2776299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4364736" y="1444752"/>
            <a:ext cx="3462528" cy="3968496"/>
          </a:xfrm>
          <a:prstGeom prst="rect">
            <a:avLst/>
          </a:prstGeom>
        </p:spPr>
        <p:txBody>
          <a:bodyPr wrap="square" lIns="640080" rIns="640080" anchor="ctr" anchorCtr="1">
            <a:noAutofit/>
          </a:bodyPr>
          <a:lstStyle>
            <a:lvl1pPr marL="0" indent="0" algn="ctr">
              <a:spcBef>
                <a:spcPts val="0"/>
              </a:spcBef>
              <a:spcAft>
                <a:spcPts val="0"/>
              </a:spcAft>
              <a:buNone/>
              <a:defRPr sz="900" b="1"/>
            </a:lvl1pPr>
          </a:lstStyle>
          <a:p>
            <a:pPr lvl="0"/>
            <a:r>
              <a:rPr lang="en-US"/>
              <a:t>Click to edit Master text styles</a:t>
            </a:r>
          </a:p>
        </p:txBody>
      </p:sp>
      <p:sp>
        <p:nvSpPr>
          <p:cNvPr id="14" name="Text Placeholder 19"/>
          <p:cNvSpPr>
            <a:spLocks noGrp="1"/>
          </p:cNvSpPr>
          <p:nvPr>
            <p:ph type="body" sz="quarter" idx="15"/>
          </p:nvPr>
        </p:nvSpPr>
        <p:spPr>
          <a:xfrm>
            <a:off x="7160768" y="152400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812800" y="152400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7160768" y="255016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812800" y="255016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7160768" y="357632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812800" y="357632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7160768" y="460248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812800" y="460248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5490858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8331200" y="1420504"/>
            <a:ext cx="3450336" cy="48006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vl6pPr marL="836676">
              <a:buClr>
                <a:srgbClr val="B01C1A"/>
              </a:buClr>
              <a:buFont typeface="Arial" pitchFamily="34" charset="0"/>
              <a:buChar char="–"/>
              <a:defRPr sz="9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670560" y="15544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670560" y="27482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670560" y="39420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670560" y="51358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7842821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406400" y="2362200"/>
            <a:ext cx="8156448"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3" name="Text Placeholder 19"/>
          <p:cNvSpPr>
            <a:spLocks noGrp="1"/>
          </p:cNvSpPr>
          <p:nvPr>
            <p:ph type="body" sz="quarter" idx="33"/>
          </p:nvPr>
        </p:nvSpPr>
        <p:spPr>
          <a:xfrm>
            <a:off x="406400" y="3491484"/>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6" name="Text Placeholder 19"/>
          <p:cNvSpPr>
            <a:spLocks noGrp="1"/>
          </p:cNvSpPr>
          <p:nvPr>
            <p:ph type="body" sz="quarter" idx="34"/>
          </p:nvPr>
        </p:nvSpPr>
        <p:spPr>
          <a:xfrm>
            <a:off x="406400" y="4620768"/>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26" name="Text Placeholder 25"/>
          <p:cNvSpPr>
            <a:spLocks noGrp="1"/>
          </p:cNvSpPr>
          <p:nvPr>
            <p:ph type="body" sz="quarter" idx="21"/>
          </p:nvPr>
        </p:nvSpPr>
        <p:spPr>
          <a:xfrm>
            <a:off x="8548577" y="1417320"/>
            <a:ext cx="2804160" cy="429768"/>
          </a:xfrm>
          <a:prstGeom prst="rect">
            <a:avLst/>
          </a:prstGeom>
          <a:solidFill>
            <a:srgbClr val="B01C2E"/>
          </a:solidFill>
          <a:ln>
            <a:solidFill>
              <a:srgbClr val="B01C2E"/>
            </a:solidFill>
          </a:ln>
        </p:spPr>
        <p:txBody>
          <a:bodyPr anchor="ctr"/>
          <a:lstStyle>
            <a:lvl1pPr algn="ctr">
              <a:buNone/>
              <a:defRPr sz="9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5854700"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3698748"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542796"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542796"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3698748"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5854700"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Content Placeholder 10"/>
          <p:cNvSpPr>
            <a:spLocks noGrp="1"/>
          </p:cNvSpPr>
          <p:nvPr>
            <p:ph sz="quarter" idx="20"/>
          </p:nvPr>
        </p:nvSpPr>
        <p:spPr>
          <a:xfrm>
            <a:off x="8548577" y="1861185"/>
            <a:ext cx="2804160" cy="420624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996671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4091520" y="1981203"/>
            <a:ext cx="3382433"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17" name="Freeform 13"/>
          <p:cNvSpPr>
            <a:spLocks/>
          </p:cNvSpPr>
          <p:nvPr userDrawn="1"/>
        </p:nvSpPr>
        <p:spPr bwMode="auto">
          <a:xfrm>
            <a:off x="609602" y="1982791"/>
            <a:ext cx="3373967"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1" name="Freeform 14"/>
          <p:cNvSpPr>
            <a:spLocks/>
          </p:cNvSpPr>
          <p:nvPr userDrawn="1"/>
        </p:nvSpPr>
        <p:spPr bwMode="auto">
          <a:xfrm>
            <a:off x="7579786" y="1981203"/>
            <a:ext cx="3829049"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8" name="Text Placeholder 12"/>
          <p:cNvSpPr>
            <a:spLocks noGrp="1"/>
          </p:cNvSpPr>
          <p:nvPr>
            <p:ph type="body" sz="quarter" idx="16"/>
          </p:nvPr>
        </p:nvSpPr>
        <p:spPr bwMode="gray">
          <a:xfrm>
            <a:off x="7574515" y="1983087"/>
            <a:ext cx="383432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28588" indent="-128588">
              <a:buClr>
                <a:srgbClr val="B01C2E"/>
              </a:buClr>
              <a:buFont typeface="Wingdings 2" pitchFamily="18" charset="2"/>
              <a:buChar char=""/>
              <a:defRPr sz="90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4091412" y="1983087"/>
            <a:ext cx="3565957" cy="1903112"/>
          </a:xfrm>
          <a:prstGeom prst="chevron">
            <a:avLst>
              <a:gd name="adj" fmla="val 10431"/>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609600" y="4038600"/>
            <a:ext cx="10769600" cy="310896"/>
          </a:xfrm>
          <a:prstGeom prst="rect">
            <a:avLst/>
          </a:prstGeom>
          <a:solidFill>
            <a:srgbClr val="4D4D4D"/>
          </a:solidFill>
          <a:ln>
            <a:noFill/>
          </a:ln>
        </p:spPr>
        <p:txBody>
          <a:bodyPr anchor="ctr" anchorCtr="1"/>
          <a:lstStyle>
            <a:lvl1pPr marL="0" indent="0" algn="ctr">
              <a:buNone/>
              <a:defRPr sz="9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609600" y="5937504"/>
            <a:ext cx="5266944"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6114371" y="5937504"/>
            <a:ext cx="5266944"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609600" y="1417320"/>
            <a:ext cx="692505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27" name="Text Placeholder 13"/>
          <p:cNvSpPr>
            <a:spLocks noGrp="1"/>
          </p:cNvSpPr>
          <p:nvPr>
            <p:ph type="body" sz="quarter" idx="17"/>
          </p:nvPr>
        </p:nvSpPr>
        <p:spPr>
          <a:xfrm>
            <a:off x="7541684" y="1417327"/>
            <a:ext cx="4047744" cy="461963"/>
          </a:xfrm>
          <a:prstGeom prst="chevron">
            <a:avLst>
              <a:gd name="adj" fmla="val 34831"/>
            </a:avLst>
          </a:prstGeom>
          <a:solidFill>
            <a:srgbClr val="B01C2E"/>
          </a:solidFill>
        </p:spPr>
        <p:txBody>
          <a:bodyPr anchor="ctr"/>
          <a:lstStyle>
            <a:lvl1pPr marL="257175" marR="0" indent="-257175" algn="ctr" defTabSz="685800" rtl="0" eaLnBrk="1" fontAlgn="auto" latinLnBrk="0" hangingPunct="1">
              <a:lnSpc>
                <a:spcPct val="100000"/>
              </a:lnSpc>
              <a:spcBef>
                <a:spcPct val="20000"/>
              </a:spcBef>
              <a:spcAft>
                <a:spcPts val="0"/>
              </a:spcAft>
              <a:buClrTx/>
              <a:buSzTx/>
              <a:buFont typeface="Arial" pitchFamily="34" charset="0"/>
              <a:buNone/>
              <a:tabLst/>
              <a:defRPr sz="9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609600" y="1983087"/>
            <a:ext cx="3565957" cy="1903112"/>
          </a:xfrm>
          <a:prstGeom prst="homePlate">
            <a:avLst>
              <a:gd name="adj" fmla="val 11448"/>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609600" y="1981200"/>
            <a:ext cx="3297573"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4192431" y="1988239"/>
            <a:ext cx="3183381"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609600" y="4343400"/>
            <a:ext cx="10769600" cy="1481328"/>
          </a:xfrm>
          <a:prstGeom prst="rect">
            <a:avLst/>
          </a:prstGeom>
          <a:solidFill>
            <a:srgbClr val="FFFFFF"/>
          </a:solidFill>
          <a:ln>
            <a:solidFill>
              <a:srgbClr val="C0C0C0"/>
            </a:solidFill>
          </a:ln>
        </p:spPr>
        <p:txBody>
          <a:bodyPr/>
          <a:lstStyle>
            <a:lvl1pPr marL="130302" indent="-130302">
              <a:lnSpc>
                <a:spcPct val="95000"/>
              </a:lnSpc>
              <a:spcBef>
                <a:spcPts val="540"/>
              </a:spcBef>
              <a:buClr>
                <a:schemeClr val="accent1"/>
              </a:buClr>
              <a:buFont typeface="Wingdings 2" pitchFamily="18" charset="2"/>
              <a:buChar char=""/>
              <a:defRPr sz="900"/>
            </a:lvl1pPr>
            <a:lvl2pPr marL="260604" indent="-130302">
              <a:lnSpc>
                <a:spcPct val="95000"/>
              </a:lnSpc>
              <a:spcBef>
                <a:spcPts val="225"/>
              </a:spcBef>
              <a:buClr>
                <a:schemeClr val="accent1"/>
              </a:buClr>
              <a:buFont typeface="Arial" pitchFamily="34" charset="0"/>
              <a:buChar char="•"/>
              <a:defRPr sz="900"/>
            </a:lvl2pPr>
            <a:lvl3pPr marL="390906" indent="-130302">
              <a:lnSpc>
                <a:spcPct val="95000"/>
              </a:lnSpc>
              <a:spcBef>
                <a:spcPts val="225"/>
              </a:spcBef>
              <a:buClr>
                <a:schemeClr val="accent1"/>
              </a:buClr>
              <a:buFont typeface="Arial" pitchFamily="34" charset="0"/>
              <a:buChar char="–"/>
              <a:defRPr sz="900"/>
            </a:lvl3pPr>
            <a:lvl4pPr marL="514350" indent="-130302">
              <a:lnSpc>
                <a:spcPct val="95000"/>
              </a:lnSpc>
              <a:spcBef>
                <a:spcPts val="225"/>
              </a:spcBef>
              <a:buClr>
                <a:schemeClr val="accent1"/>
              </a:buClr>
              <a:buFont typeface="Arial" pitchFamily="34" charset="0"/>
              <a:buChar char="–"/>
              <a:defRPr sz="900"/>
            </a:lvl4pPr>
            <a:lvl5pPr marL="685800" indent="-130302">
              <a:lnSpc>
                <a:spcPct val="95000"/>
              </a:lnSpc>
              <a:spcBef>
                <a:spcPts val="225"/>
              </a:spcBef>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7683242" y="1987175"/>
            <a:ext cx="3725596"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35135414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7342719" y="1755775"/>
            <a:ext cx="905933"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88106" eaLnBrk="0" hangingPunct="0">
              <a:lnSpc>
                <a:spcPct val="95000"/>
              </a:lnSpc>
              <a:defRPr/>
            </a:pPr>
            <a:endParaRPr lang="en-US" sz="1350">
              <a:latin typeface="Arial" charset="0"/>
              <a:ea typeface="+mn-ea"/>
            </a:endParaRPr>
          </a:p>
        </p:txBody>
      </p:sp>
      <p:sp>
        <p:nvSpPr>
          <p:cNvPr id="6" name="Text Placeholder 2"/>
          <p:cNvSpPr>
            <a:spLocks noGrp="1"/>
          </p:cNvSpPr>
          <p:nvPr>
            <p:ph type="body" idx="38"/>
          </p:nvPr>
        </p:nvSpPr>
        <p:spPr>
          <a:xfrm>
            <a:off x="399164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39"/>
          </p:nvPr>
        </p:nvSpPr>
        <p:spPr>
          <a:xfrm>
            <a:off x="63711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5"/>
          </p:nvPr>
        </p:nvSpPr>
        <p:spPr>
          <a:xfrm>
            <a:off x="3991647" y="1290638"/>
            <a:ext cx="316992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2"/>
          </p:nvPr>
        </p:nvSpPr>
        <p:spPr>
          <a:xfrm>
            <a:off x="8400511" y="1290638"/>
            <a:ext cx="316992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2"/>
          <p:cNvSpPr>
            <a:spLocks noGrp="1"/>
          </p:cNvSpPr>
          <p:nvPr>
            <p:ph type="body" idx="30"/>
          </p:nvPr>
        </p:nvSpPr>
        <p:spPr>
          <a:xfrm>
            <a:off x="637117" y="1290638"/>
            <a:ext cx="316992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ext Placeholder 19"/>
          <p:cNvSpPr>
            <a:spLocks noGrp="1"/>
          </p:cNvSpPr>
          <p:nvPr>
            <p:ph type="body" sz="quarter" idx="40"/>
          </p:nvPr>
        </p:nvSpPr>
        <p:spPr>
          <a:xfrm>
            <a:off x="759037" y="1731264"/>
            <a:ext cx="2926080" cy="521208"/>
          </a:xfrm>
          <a:prstGeom prst="flowChartAlternateProcess">
            <a:avLst/>
          </a:prstGeom>
          <a:solidFill>
            <a:srgbClr val="FFFFFF"/>
          </a:solidFill>
          <a:ln>
            <a:solidFill>
              <a:srgbClr val="C0C0C0"/>
            </a:solidFill>
          </a:ln>
        </p:spPr>
        <p:txBody>
          <a:bodyPr lIns="45720" tIns="0" rIns="45720" bIns="0" anchor="ctr" anchorCtr="0"/>
          <a:lstStyle>
            <a:lvl1pPr marL="0" indent="-89154">
              <a:lnSpc>
                <a:spcPct val="95000"/>
              </a:lnSpc>
              <a:spcBef>
                <a:spcPts val="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2" name="Text Placeholder 19"/>
          <p:cNvSpPr>
            <a:spLocks noGrp="1"/>
          </p:cNvSpPr>
          <p:nvPr>
            <p:ph type="body" sz="quarter" idx="41"/>
          </p:nvPr>
        </p:nvSpPr>
        <p:spPr>
          <a:xfrm>
            <a:off x="759037" y="235712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3" name="Text Placeholder 19"/>
          <p:cNvSpPr>
            <a:spLocks noGrp="1"/>
          </p:cNvSpPr>
          <p:nvPr>
            <p:ph type="body" sz="quarter" idx="42"/>
          </p:nvPr>
        </p:nvSpPr>
        <p:spPr>
          <a:xfrm>
            <a:off x="759037" y="2982976"/>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4" name="Text Placeholder 19"/>
          <p:cNvSpPr>
            <a:spLocks noGrp="1"/>
          </p:cNvSpPr>
          <p:nvPr>
            <p:ph type="body" sz="quarter" idx="43"/>
          </p:nvPr>
        </p:nvSpPr>
        <p:spPr>
          <a:xfrm>
            <a:off x="759037" y="3608832"/>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5" name="Text Placeholder 19"/>
          <p:cNvSpPr>
            <a:spLocks noGrp="1"/>
          </p:cNvSpPr>
          <p:nvPr>
            <p:ph type="body" sz="quarter" idx="44"/>
          </p:nvPr>
        </p:nvSpPr>
        <p:spPr>
          <a:xfrm>
            <a:off x="759037" y="4234688"/>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6" name="Text Placeholder 19"/>
          <p:cNvSpPr>
            <a:spLocks noGrp="1"/>
          </p:cNvSpPr>
          <p:nvPr>
            <p:ph type="body" sz="quarter" idx="45"/>
          </p:nvPr>
        </p:nvSpPr>
        <p:spPr>
          <a:xfrm>
            <a:off x="759037" y="548640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7" name="Text Placeholder 19"/>
          <p:cNvSpPr>
            <a:spLocks noGrp="1"/>
          </p:cNvSpPr>
          <p:nvPr>
            <p:ph type="body" sz="quarter" idx="46"/>
          </p:nvPr>
        </p:nvSpPr>
        <p:spPr>
          <a:xfrm>
            <a:off x="759037" y="4860544"/>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8" name="Text Placeholder 19"/>
          <p:cNvSpPr>
            <a:spLocks noGrp="1"/>
          </p:cNvSpPr>
          <p:nvPr>
            <p:ph type="body" sz="quarter" idx="47"/>
          </p:nvPr>
        </p:nvSpPr>
        <p:spPr>
          <a:xfrm>
            <a:off x="4113567" y="1743456"/>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9" name="Text Placeholder 19"/>
          <p:cNvSpPr>
            <a:spLocks noGrp="1"/>
          </p:cNvSpPr>
          <p:nvPr>
            <p:ph type="body" sz="quarter" idx="48"/>
          </p:nvPr>
        </p:nvSpPr>
        <p:spPr>
          <a:xfrm>
            <a:off x="4113567" y="2369312"/>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0" name="Text Placeholder 19"/>
          <p:cNvSpPr>
            <a:spLocks noGrp="1"/>
          </p:cNvSpPr>
          <p:nvPr>
            <p:ph type="body" sz="quarter" idx="49"/>
          </p:nvPr>
        </p:nvSpPr>
        <p:spPr>
          <a:xfrm>
            <a:off x="4113567" y="2995168"/>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1" name="Text Placeholder 19"/>
          <p:cNvSpPr>
            <a:spLocks noGrp="1"/>
          </p:cNvSpPr>
          <p:nvPr>
            <p:ph type="body" sz="quarter" idx="50"/>
          </p:nvPr>
        </p:nvSpPr>
        <p:spPr>
          <a:xfrm>
            <a:off x="4113567" y="3621024"/>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2" name="Text Placeholder 19"/>
          <p:cNvSpPr>
            <a:spLocks noGrp="1"/>
          </p:cNvSpPr>
          <p:nvPr>
            <p:ph type="body" sz="quarter" idx="51"/>
          </p:nvPr>
        </p:nvSpPr>
        <p:spPr>
          <a:xfrm>
            <a:off x="4113567" y="4246880"/>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3" name="Text Placeholder 19"/>
          <p:cNvSpPr>
            <a:spLocks noGrp="1"/>
          </p:cNvSpPr>
          <p:nvPr>
            <p:ph type="body" sz="quarter" idx="52"/>
          </p:nvPr>
        </p:nvSpPr>
        <p:spPr>
          <a:xfrm>
            <a:off x="4113567" y="5498592"/>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4" name="Text Placeholder 19"/>
          <p:cNvSpPr>
            <a:spLocks noGrp="1"/>
          </p:cNvSpPr>
          <p:nvPr>
            <p:ph type="body" sz="quarter" idx="53"/>
          </p:nvPr>
        </p:nvSpPr>
        <p:spPr>
          <a:xfrm>
            <a:off x="4113567" y="4872736"/>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5" name="Text Placeholder 19"/>
          <p:cNvSpPr>
            <a:spLocks noGrp="1"/>
          </p:cNvSpPr>
          <p:nvPr>
            <p:ph type="body" sz="quarter" idx="54"/>
          </p:nvPr>
        </p:nvSpPr>
        <p:spPr>
          <a:xfrm>
            <a:off x="8400511" y="1743456"/>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6" name="Text Placeholder 19"/>
          <p:cNvSpPr>
            <a:spLocks noGrp="1"/>
          </p:cNvSpPr>
          <p:nvPr>
            <p:ph type="body" sz="quarter" idx="55"/>
          </p:nvPr>
        </p:nvSpPr>
        <p:spPr>
          <a:xfrm>
            <a:off x="8400511" y="2369312"/>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7" name="Text Placeholder 19"/>
          <p:cNvSpPr>
            <a:spLocks noGrp="1"/>
          </p:cNvSpPr>
          <p:nvPr>
            <p:ph type="body" sz="quarter" idx="56"/>
          </p:nvPr>
        </p:nvSpPr>
        <p:spPr>
          <a:xfrm>
            <a:off x="8400511" y="2995168"/>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8" name="Text Placeholder 19"/>
          <p:cNvSpPr>
            <a:spLocks noGrp="1"/>
          </p:cNvSpPr>
          <p:nvPr>
            <p:ph type="body" sz="quarter" idx="57"/>
          </p:nvPr>
        </p:nvSpPr>
        <p:spPr>
          <a:xfrm>
            <a:off x="8400511" y="3621024"/>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9" name="Text Placeholder 19"/>
          <p:cNvSpPr>
            <a:spLocks noGrp="1"/>
          </p:cNvSpPr>
          <p:nvPr>
            <p:ph type="body" sz="quarter" idx="58"/>
          </p:nvPr>
        </p:nvSpPr>
        <p:spPr>
          <a:xfrm>
            <a:off x="8400511" y="4246880"/>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0" name="Text Placeholder 19"/>
          <p:cNvSpPr>
            <a:spLocks noGrp="1"/>
          </p:cNvSpPr>
          <p:nvPr>
            <p:ph type="body" sz="quarter" idx="59"/>
          </p:nvPr>
        </p:nvSpPr>
        <p:spPr>
          <a:xfrm>
            <a:off x="8400511" y="5498592"/>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1" name="Text Placeholder 19"/>
          <p:cNvSpPr>
            <a:spLocks noGrp="1"/>
          </p:cNvSpPr>
          <p:nvPr>
            <p:ph type="body" sz="quarter" idx="60"/>
          </p:nvPr>
        </p:nvSpPr>
        <p:spPr>
          <a:xfrm>
            <a:off x="8400511" y="4872736"/>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37654961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7133168" y="1497016"/>
            <a:ext cx="905933"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8"/>
          <p:cNvSpPr>
            <a:spLocks noGrp="1"/>
          </p:cNvSpPr>
          <p:nvPr>
            <p:ph type="body" sz="quarter" idx="21"/>
          </p:nvPr>
        </p:nvSpPr>
        <p:spPr>
          <a:xfrm rot="5400000">
            <a:off x="9549384" y="-97536"/>
            <a:ext cx="640080" cy="3425952"/>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8" name="Text Placeholder 12"/>
          <p:cNvSpPr>
            <a:spLocks noGrp="1"/>
          </p:cNvSpPr>
          <p:nvPr>
            <p:ph type="body" sz="quarter" idx="18"/>
          </p:nvPr>
        </p:nvSpPr>
        <p:spPr>
          <a:xfrm>
            <a:off x="8156448" y="1981200"/>
            <a:ext cx="3425952" cy="41148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pitchFamily="2" charset="2"/>
              <a:buChar char="§"/>
              <a:defRPr sz="900" b="1" baseline="0"/>
            </a:lvl1pPr>
            <a:lvl2pPr marL="253604" indent="-129779">
              <a:spcBef>
                <a:spcPts val="150"/>
              </a:spcBef>
              <a:buClr>
                <a:srgbClr val="B01C2E"/>
              </a:buClr>
              <a:buFont typeface="Arial" pitchFamily="34" charset="0"/>
              <a:buChar char="•"/>
              <a:tabLst/>
              <a:defRPr sz="900" b="1" baseline="0"/>
            </a:lvl2pPr>
            <a:lvl3pPr marL="377190" indent="-129779">
              <a:spcBef>
                <a:spcPts val="150"/>
              </a:spcBef>
              <a:buClr>
                <a:srgbClr val="B01C2E"/>
              </a:buClr>
              <a:buFont typeface="Arial" pitchFamily="34" charset="0"/>
              <a:buChar char="–"/>
              <a:defRPr sz="900" b="1" baseline="0"/>
            </a:lvl3pPr>
            <a:lvl4pPr marL="514350" indent="-130302">
              <a:spcBef>
                <a:spcPts val="150"/>
              </a:spcBef>
              <a:buClr>
                <a:srgbClr val="B01C2E"/>
              </a:buClr>
              <a:buFont typeface="Arial" pitchFamily="34" charset="0"/>
              <a:buChar char="–"/>
              <a:tabLst/>
              <a:defRPr sz="900" b="1"/>
            </a:lvl4pPr>
            <a:lvl5pPr marL="637794" indent="-130302">
              <a:spcBef>
                <a:spcPts val="150"/>
              </a:spcBef>
              <a:buClr>
                <a:srgbClr val="B01C2E"/>
              </a:buClr>
              <a:buFont typeface="Arial" pitchFamily="34" charset="0"/>
              <a:buChar char="–"/>
              <a:defRPr sz="9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5080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5080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5080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7432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7432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7432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49784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49784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49784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7598567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1340909" y="2289176"/>
            <a:ext cx="768350" cy="850900"/>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881315" y="3486682"/>
            <a:ext cx="752475" cy="833967"/>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4429126" y="4714877"/>
            <a:ext cx="698500" cy="793751"/>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5175609" y="4986243"/>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638824" y="1441358"/>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2150311" y="2622986"/>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3674315" y="3804614"/>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20498621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950385" y="1782765"/>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8" name="Parallelogram 7"/>
          <p:cNvSpPr/>
          <p:nvPr userDrawn="1"/>
        </p:nvSpPr>
        <p:spPr bwMode="auto">
          <a:xfrm>
            <a:off x="950385" y="5300666"/>
            <a:ext cx="10625667"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4" name="Parallelogram 13"/>
          <p:cNvSpPr/>
          <p:nvPr userDrawn="1"/>
        </p:nvSpPr>
        <p:spPr bwMode="auto">
          <a:xfrm>
            <a:off x="950385" y="4129091"/>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5" name="Parallelogram 14"/>
          <p:cNvSpPr/>
          <p:nvPr userDrawn="1"/>
        </p:nvSpPr>
        <p:spPr bwMode="auto">
          <a:xfrm>
            <a:off x="950385" y="2955925"/>
            <a:ext cx="10625667"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9" name="Content Placeholder 3"/>
          <p:cNvSpPr>
            <a:spLocks noGrp="1"/>
          </p:cNvSpPr>
          <p:nvPr>
            <p:ph sz="half" idx="12"/>
          </p:nvPr>
        </p:nvSpPr>
        <p:spPr>
          <a:xfrm>
            <a:off x="944921" y="1501649"/>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0" name="Content Placeholder 3"/>
          <p:cNvSpPr>
            <a:spLocks noGrp="1"/>
          </p:cNvSpPr>
          <p:nvPr>
            <p:ph sz="half" idx="13"/>
          </p:nvPr>
        </p:nvSpPr>
        <p:spPr>
          <a:xfrm>
            <a:off x="944921" y="5019705"/>
            <a:ext cx="9934099" cy="789371"/>
          </a:xfrm>
          <a:prstGeom prst="parallelogram">
            <a:avLst/>
          </a:prstGeom>
          <a:solidFill>
            <a:schemeClr val="accent1"/>
          </a:solidFill>
          <a:ln w="6350">
            <a:noFill/>
          </a:ln>
        </p:spPr>
        <p:txBody>
          <a:bodyPr lIns="137160" tIns="137160" rIns="137160" bIns="137160" anchor="ctr"/>
          <a:lstStyle>
            <a:lvl1pPr marL="132160" marR="0" indent="-13216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1" name="Content Placeholder 3"/>
          <p:cNvSpPr>
            <a:spLocks noGrp="1"/>
          </p:cNvSpPr>
          <p:nvPr>
            <p:ph sz="half" idx="14"/>
          </p:nvPr>
        </p:nvSpPr>
        <p:spPr>
          <a:xfrm>
            <a:off x="944921" y="3847018"/>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2" name="Content Placeholder 3"/>
          <p:cNvSpPr>
            <a:spLocks noGrp="1"/>
          </p:cNvSpPr>
          <p:nvPr>
            <p:ph sz="half" idx="15"/>
          </p:nvPr>
        </p:nvSpPr>
        <p:spPr>
          <a:xfrm>
            <a:off x="944921" y="2674337"/>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21306785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637117" y="3294066"/>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637117" y="4670425"/>
            <a:ext cx="10651067"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637117" y="6046791"/>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2110661" y="1290645"/>
            <a:ext cx="2494291"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6" name="Text Placeholder 12"/>
          <p:cNvSpPr>
            <a:spLocks noGrp="1"/>
          </p:cNvSpPr>
          <p:nvPr>
            <p:ph type="body" sz="quarter" idx="15"/>
          </p:nvPr>
        </p:nvSpPr>
        <p:spPr>
          <a:xfrm>
            <a:off x="9195340"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7" name="Text Placeholder 12"/>
          <p:cNvSpPr>
            <a:spLocks noGrp="1"/>
          </p:cNvSpPr>
          <p:nvPr>
            <p:ph type="body" sz="quarter" idx="30"/>
          </p:nvPr>
        </p:nvSpPr>
        <p:spPr>
          <a:xfrm>
            <a:off x="6819047"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8" name="Text Placeholder 12"/>
          <p:cNvSpPr>
            <a:spLocks noGrp="1"/>
          </p:cNvSpPr>
          <p:nvPr>
            <p:ph type="body" sz="quarter" idx="31"/>
          </p:nvPr>
        </p:nvSpPr>
        <p:spPr>
          <a:xfrm>
            <a:off x="4442752"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9" name="Text Placeholder 12"/>
          <p:cNvSpPr>
            <a:spLocks noGrp="1"/>
          </p:cNvSpPr>
          <p:nvPr>
            <p:ph type="body" sz="quarter" idx="11"/>
          </p:nvPr>
        </p:nvSpPr>
        <p:spPr>
          <a:xfrm>
            <a:off x="609600" y="2068960"/>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900"/>
            </a:lvl5pPr>
          </a:lstStyle>
          <a:p>
            <a:pPr lvl="0"/>
            <a:r>
              <a:rPr lang="en-US"/>
              <a:t>Click to edit Master text styles</a:t>
            </a:r>
          </a:p>
        </p:txBody>
      </p:sp>
      <p:sp>
        <p:nvSpPr>
          <p:cNvPr id="10" name="Text Placeholder 12"/>
          <p:cNvSpPr>
            <a:spLocks noGrp="1"/>
          </p:cNvSpPr>
          <p:nvPr>
            <p:ph type="body" sz="quarter" idx="32"/>
          </p:nvPr>
        </p:nvSpPr>
        <p:spPr>
          <a:xfrm>
            <a:off x="609600" y="3436667"/>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1" name="Text Placeholder 12"/>
          <p:cNvSpPr>
            <a:spLocks noGrp="1"/>
          </p:cNvSpPr>
          <p:nvPr>
            <p:ph type="body" sz="quarter" idx="33"/>
          </p:nvPr>
        </p:nvSpPr>
        <p:spPr>
          <a:xfrm>
            <a:off x="609600" y="4802487"/>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2" name="Text Placeholder 12"/>
          <p:cNvSpPr>
            <a:spLocks noGrp="1"/>
          </p:cNvSpPr>
          <p:nvPr>
            <p:ph type="body" sz="quarter" idx="34"/>
          </p:nvPr>
        </p:nvSpPr>
        <p:spPr>
          <a:xfrm>
            <a:off x="2110661" y="2068960"/>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3" name="Text Placeholder 12"/>
          <p:cNvSpPr>
            <a:spLocks noGrp="1"/>
          </p:cNvSpPr>
          <p:nvPr>
            <p:ph type="body" sz="quarter" idx="35"/>
          </p:nvPr>
        </p:nvSpPr>
        <p:spPr>
          <a:xfrm>
            <a:off x="2110661" y="3441508"/>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4" name="Text Placeholder 12"/>
          <p:cNvSpPr>
            <a:spLocks noGrp="1"/>
          </p:cNvSpPr>
          <p:nvPr>
            <p:ph type="body" sz="quarter" idx="36"/>
          </p:nvPr>
        </p:nvSpPr>
        <p:spPr>
          <a:xfrm>
            <a:off x="2110661" y="4807328"/>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4442752"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9" name="Text Placeholder 12"/>
          <p:cNvSpPr>
            <a:spLocks noGrp="1"/>
          </p:cNvSpPr>
          <p:nvPr>
            <p:ph type="body" sz="quarter" idx="38"/>
          </p:nvPr>
        </p:nvSpPr>
        <p:spPr>
          <a:xfrm>
            <a:off x="4442752"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0" name="Text Placeholder 12"/>
          <p:cNvSpPr>
            <a:spLocks noGrp="1"/>
          </p:cNvSpPr>
          <p:nvPr>
            <p:ph type="body" sz="quarter" idx="39"/>
          </p:nvPr>
        </p:nvSpPr>
        <p:spPr>
          <a:xfrm>
            <a:off x="4442752"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1" name="Text Placeholder 12"/>
          <p:cNvSpPr>
            <a:spLocks noGrp="1"/>
          </p:cNvSpPr>
          <p:nvPr>
            <p:ph type="body" sz="quarter" idx="40"/>
          </p:nvPr>
        </p:nvSpPr>
        <p:spPr>
          <a:xfrm>
            <a:off x="6819045"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2" name="Text Placeholder 12"/>
          <p:cNvSpPr>
            <a:spLocks noGrp="1"/>
          </p:cNvSpPr>
          <p:nvPr>
            <p:ph type="body" sz="quarter" idx="41"/>
          </p:nvPr>
        </p:nvSpPr>
        <p:spPr>
          <a:xfrm>
            <a:off x="6819045"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3" name="Text Placeholder 12"/>
          <p:cNvSpPr>
            <a:spLocks noGrp="1"/>
          </p:cNvSpPr>
          <p:nvPr>
            <p:ph type="body" sz="quarter" idx="42"/>
          </p:nvPr>
        </p:nvSpPr>
        <p:spPr>
          <a:xfrm>
            <a:off x="6819045"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4" name="Text Placeholder 12"/>
          <p:cNvSpPr>
            <a:spLocks noGrp="1"/>
          </p:cNvSpPr>
          <p:nvPr>
            <p:ph type="body" sz="quarter" idx="43"/>
          </p:nvPr>
        </p:nvSpPr>
        <p:spPr>
          <a:xfrm>
            <a:off x="9195340"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5" name="Text Placeholder 12"/>
          <p:cNvSpPr>
            <a:spLocks noGrp="1"/>
          </p:cNvSpPr>
          <p:nvPr>
            <p:ph type="body" sz="quarter" idx="44"/>
          </p:nvPr>
        </p:nvSpPr>
        <p:spPr>
          <a:xfrm>
            <a:off x="9195340"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6" name="Text Placeholder 12"/>
          <p:cNvSpPr>
            <a:spLocks noGrp="1"/>
          </p:cNvSpPr>
          <p:nvPr>
            <p:ph type="body" sz="quarter" idx="45"/>
          </p:nvPr>
        </p:nvSpPr>
        <p:spPr>
          <a:xfrm>
            <a:off x="9195340"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41461044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868086" y="1277938"/>
            <a:ext cx="8824383" cy="582612"/>
          </a:xfrm>
          <a:prstGeom prst="homePlate">
            <a:avLst>
              <a:gd name="adj" fmla="val 39286"/>
            </a:avLst>
          </a:prstGeom>
          <a:solidFill>
            <a:schemeClr val="accent1"/>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23" name="Straight Connector 9"/>
          <p:cNvCxnSpPr>
            <a:cxnSpLocks noChangeShapeType="1"/>
          </p:cNvCxnSpPr>
          <p:nvPr userDrawn="1"/>
        </p:nvCxnSpPr>
        <p:spPr bwMode="auto">
          <a:xfrm>
            <a:off x="2880785" y="1568450"/>
            <a:ext cx="8811683"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554302" y="3602304"/>
            <a:ext cx="4665662" cy="16933"/>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3445933" y="1576388"/>
            <a:ext cx="7374467"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624417" y="1860550"/>
            <a:ext cx="10759016"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sp>
        <p:nvSpPr>
          <p:cNvPr id="61" name="Rectangle 31"/>
          <p:cNvSpPr>
            <a:spLocks noChangeArrowheads="1"/>
          </p:cNvSpPr>
          <p:nvPr userDrawn="1"/>
        </p:nvSpPr>
        <p:spPr bwMode="auto">
          <a:xfrm>
            <a:off x="624419" y="1277938"/>
            <a:ext cx="2256367" cy="582612"/>
          </a:xfrm>
          <a:prstGeom prst="rect">
            <a:avLst/>
          </a:prstGeom>
          <a:solidFill>
            <a:srgbClr val="4D4D4D"/>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62" name="Straight Connector 28"/>
          <p:cNvCxnSpPr>
            <a:cxnSpLocks noChangeShapeType="1"/>
          </p:cNvCxnSpPr>
          <p:nvPr userDrawn="1"/>
        </p:nvCxnSpPr>
        <p:spPr bwMode="auto">
          <a:xfrm>
            <a:off x="630767" y="1277938"/>
            <a:ext cx="22352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879953" y="1282932"/>
            <a:ext cx="8496387" cy="294737"/>
          </a:xfrm>
          <a:prstGeom prst="rect">
            <a:avLst/>
          </a:prstGeom>
          <a:ln w="6350">
            <a:noFill/>
          </a:ln>
        </p:spPr>
        <p:txBody>
          <a:bodyPr anchor="ctr"/>
          <a:lstStyle>
            <a:lvl1pPr marL="0" indent="0">
              <a:lnSpc>
                <a:spcPct val="100000"/>
              </a:lnSpc>
              <a:spcBef>
                <a:spcPts val="0"/>
              </a:spcBef>
              <a:buFontTx/>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7" name="Text Placeholder 12"/>
          <p:cNvSpPr>
            <a:spLocks noGrp="1"/>
          </p:cNvSpPr>
          <p:nvPr>
            <p:ph type="body" sz="quarter" idx="31"/>
          </p:nvPr>
        </p:nvSpPr>
        <p:spPr>
          <a:xfrm>
            <a:off x="4021496"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8" name="Text Placeholder 12"/>
          <p:cNvSpPr>
            <a:spLocks noGrp="1"/>
          </p:cNvSpPr>
          <p:nvPr>
            <p:ph type="body" sz="quarter" idx="32"/>
          </p:nvPr>
        </p:nvSpPr>
        <p:spPr>
          <a:xfrm>
            <a:off x="4588797"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9" name="Text Placeholder 12"/>
          <p:cNvSpPr>
            <a:spLocks noGrp="1"/>
          </p:cNvSpPr>
          <p:nvPr>
            <p:ph type="body" sz="quarter" idx="33"/>
          </p:nvPr>
        </p:nvSpPr>
        <p:spPr>
          <a:xfrm>
            <a:off x="2886893"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0" name="Text Placeholder 12"/>
          <p:cNvSpPr>
            <a:spLocks noGrp="1"/>
          </p:cNvSpPr>
          <p:nvPr>
            <p:ph type="body" sz="quarter" idx="34"/>
          </p:nvPr>
        </p:nvSpPr>
        <p:spPr>
          <a:xfrm>
            <a:off x="3454193"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1" name="Text Placeholder 12"/>
          <p:cNvSpPr>
            <a:spLocks noGrp="1"/>
          </p:cNvSpPr>
          <p:nvPr>
            <p:ph type="body" sz="quarter" idx="35"/>
          </p:nvPr>
        </p:nvSpPr>
        <p:spPr>
          <a:xfrm>
            <a:off x="6290701"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2" name="Text Placeholder 12"/>
          <p:cNvSpPr>
            <a:spLocks noGrp="1"/>
          </p:cNvSpPr>
          <p:nvPr>
            <p:ph type="body" sz="quarter" idx="36"/>
          </p:nvPr>
        </p:nvSpPr>
        <p:spPr>
          <a:xfrm>
            <a:off x="6858001"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3" name="Text Placeholder 12"/>
          <p:cNvSpPr>
            <a:spLocks noGrp="1"/>
          </p:cNvSpPr>
          <p:nvPr>
            <p:ph type="body" sz="quarter" idx="37"/>
          </p:nvPr>
        </p:nvSpPr>
        <p:spPr>
          <a:xfrm>
            <a:off x="5156097"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4" name="Text Placeholder 12"/>
          <p:cNvSpPr>
            <a:spLocks noGrp="1"/>
          </p:cNvSpPr>
          <p:nvPr>
            <p:ph type="body" sz="quarter" idx="38"/>
          </p:nvPr>
        </p:nvSpPr>
        <p:spPr>
          <a:xfrm>
            <a:off x="5723400"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5" name="Text Placeholder 12"/>
          <p:cNvSpPr>
            <a:spLocks noGrp="1"/>
          </p:cNvSpPr>
          <p:nvPr>
            <p:ph type="body" sz="quarter" idx="39"/>
          </p:nvPr>
        </p:nvSpPr>
        <p:spPr>
          <a:xfrm>
            <a:off x="8559905"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6" name="Text Placeholder 12"/>
          <p:cNvSpPr>
            <a:spLocks noGrp="1"/>
          </p:cNvSpPr>
          <p:nvPr>
            <p:ph type="body" sz="quarter" idx="40"/>
          </p:nvPr>
        </p:nvSpPr>
        <p:spPr>
          <a:xfrm>
            <a:off x="9127208"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7" name="Text Placeholder 12"/>
          <p:cNvSpPr>
            <a:spLocks noGrp="1"/>
          </p:cNvSpPr>
          <p:nvPr>
            <p:ph type="body" sz="quarter" idx="41"/>
          </p:nvPr>
        </p:nvSpPr>
        <p:spPr>
          <a:xfrm>
            <a:off x="7425304"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8" name="Text Placeholder 12"/>
          <p:cNvSpPr>
            <a:spLocks noGrp="1"/>
          </p:cNvSpPr>
          <p:nvPr>
            <p:ph type="body" sz="quarter" idx="42"/>
          </p:nvPr>
        </p:nvSpPr>
        <p:spPr>
          <a:xfrm>
            <a:off x="7992605"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9" name="Text Placeholder 12"/>
          <p:cNvSpPr>
            <a:spLocks noGrp="1"/>
          </p:cNvSpPr>
          <p:nvPr>
            <p:ph type="body" sz="quarter" idx="43"/>
          </p:nvPr>
        </p:nvSpPr>
        <p:spPr>
          <a:xfrm>
            <a:off x="9694509"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44"/>
          </p:nvPr>
        </p:nvSpPr>
        <p:spPr>
          <a:xfrm>
            <a:off x="10261809"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45"/>
          </p:nvPr>
        </p:nvSpPr>
        <p:spPr>
          <a:xfrm>
            <a:off x="10829112"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46"/>
          </p:nvPr>
        </p:nvSpPr>
        <p:spPr>
          <a:xfrm>
            <a:off x="730741" y="1548247"/>
            <a:ext cx="860776" cy="280554"/>
          </a:xfrm>
          <a:prstGeom prst="rect">
            <a:avLst/>
          </a:prstGeom>
          <a:ln w="6350">
            <a:noFill/>
          </a:ln>
        </p:spPr>
        <p:txBody>
          <a:bodyPr lIns="0" tIns="0" rIns="0" bIns="0" anchor="ctr"/>
          <a:lstStyle>
            <a:lvl1pPr marL="0" indent="0">
              <a:lnSpc>
                <a:spcPct val="100000"/>
              </a:lnSpc>
              <a:spcBef>
                <a:spcPts val="0"/>
              </a:spcBef>
              <a:buNone/>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47"/>
          </p:nvPr>
        </p:nvSpPr>
        <p:spPr>
          <a:xfrm>
            <a:off x="1868569" y="1278090"/>
            <a:ext cx="860776" cy="561107"/>
          </a:xfrm>
          <a:prstGeom prst="rect">
            <a:avLst/>
          </a:prstGeom>
          <a:ln w="6350">
            <a:noFill/>
          </a:ln>
        </p:spPr>
        <p:txBody>
          <a:bodyPr lIns="0" tIns="0" rIns="0" bIns="0" anchor="ctr"/>
          <a:lstStyle>
            <a:lvl1pPr marL="0" marR="0" indent="0" algn="r" defTabSz="685800" rtl="0" eaLnBrk="1" fontAlgn="auto" latinLnBrk="0" hangingPunct="1">
              <a:lnSpc>
                <a:spcPts val="1275"/>
              </a:lnSpc>
              <a:spcBef>
                <a:spcPts val="0"/>
              </a:spcBef>
              <a:spcAft>
                <a:spcPts val="0"/>
              </a:spcAft>
              <a:buClrTx/>
              <a:buSzTx/>
              <a:buFont typeface="Arial" pitchFamily="34" charset="0"/>
              <a:buNone/>
              <a:tabLst/>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711200" y="1905000"/>
            <a:ext cx="2072640" cy="3977640"/>
          </a:xfrm>
          <a:prstGeom prst="rect">
            <a:avLst/>
          </a:prstGeom>
          <a:noFill/>
          <a:ln>
            <a:noFill/>
          </a:ln>
        </p:spPr>
        <p:txBody>
          <a:bodyPr wrap="square" lIns="91440" anchor="t" anchorCtr="0">
            <a:noAutofit/>
          </a:bodyPr>
          <a:lstStyle>
            <a:lvl1pPr marL="130302" indent="-130302" algn="l">
              <a:spcBef>
                <a:spcPts val="150"/>
              </a:spcBef>
              <a:buClr>
                <a:srgbClr val="B01C2E"/>
              </a:buClr>
              <a:buFont typeface="Wingdings" pitchFamily="2"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420103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5080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1976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508000" y="3886200"/>
            <a:ext cx="111760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dirty="0"/>
          </a:p>
        </p:txBody>
      </p:sp>
      <p:sp>
        <p:nvSpPr>
          <p:cNvPr id="8" name="Footer Placeholder 12"/>
          <p:cNvSpPr>
            <a:spLocks noGrp="1"/>
          </p:cNvSpPr>
          <p:nvPr>
            <p:ph type="ftr" sz="quarter" idx="20"/>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50200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2074333" y="1828803"/>
            <a:ext cx="9508067"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sp>
        <p:nvSpPr>
          <p:cNvPr id="71" name="Rectangle 13"/>
          <p:cNvSpPr>
            <a:spLocks noChangeArrowheads="1"/>
          </p:cNvSpPr>
          <p:nvPr userDrawn="1"/>
        </p:nvSpPr>
        <p:spPr bwMode="auto">
          <a:xfrm>
            <a:off x="596900" y="2189163"/>
            <a:ext cx="1464733"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grpSp>
        <p:nvGrpSpPr>
          <p:cNvPr id="72" name="Group 84"/>
          <p:cNvGrpSpPr>
            <a:grpSpLocks/>
          </p:cNvGrpSpPr>
          <p:nvPr userDrawn="1"/>
        </p:nvGrpSpPr>
        <p:grpSpPr bwMode="auto">
          <a:xfrm>
            <a:off x="590552" y="1819275"/>
            <a:ext cx="10979149"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683686" y="1566866"/>
            <a:ext cx="117898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683686" y="1939925"/>
            <a:ext cx="1178983"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590551" y="2200275"/>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590551" y="5486400"/>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2074335" y="1468440"/>
            <a:ext cx="9469967"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cxnSp>
        <p:nvCxnSpPr>
          <p:cNvPr id="100" name="Straight Connector 42"/>
          <p:cNvCxnSpPr>
            <a:cxnSpLocks noChangeShapeType="1"/>
          </p:cNvCxnSpPr>
          <p:nvPr userDrawn="1"/>
        </p:nvCxnSpPr>
        <p:spPr bwMode="auto">
          <a:xfrm>
            <a:off x="2061635" y="1828800"/>
            <a:ext cx="865717"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2061633" y="1835813"/>
            <a:ext cx="861216"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34"/>
          </p:nvPr>
        </p:nvSpPr>
        <p:spPr>
          <a:xfrm>
            <a:off x="2937753" y="1835813"/>
            <a:ext cx="86251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35"/>
          </p:nvPr>
        </p:nvSpPr>
        <p:spPr>
          <a:xfrm>
            <a:off x="3800275" y="1835813"/>
            <a:ext cx="86900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2" name="Text Placeholder 12"/>
          <p:cNvSpPr>
            <a:spLocks noGrp="1"/>
          </p:cNvSpPr>
          <p:nvPr>
            <p:ph type="body" sz="quarter" idx="36"/>
          </p:nvPr>
        </p:nvSpPr>
        <p:spPr>
          <a:xfrm>
            <a:off x="4662792" y="1835813"/>
            <a:ext cx="85603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37"/>
          </p:nvPr>
        </p:nvSpPr>
        <p:spPr>
          <a:xfrm>
            <a:off x="5518824"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38"/>
          </p:nvPr>
        </p:nvSpPr>
        <p:spPr>
          <a:xfrm>
            <a:off x="6394315"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5" name="Text Placeholder 12"/>
          <p:cNvSpPr>
            <a:spLocks noGrp="1"/>
          </p:cNvSpPr>
          <p:nvPr>
            <p:ph type="body" sz="quarter" idx="39"/>
          </p:nvPr>
        </p:nvSpPr>
        <p:spPr>
          <a:xfrm>
            <a:off x="7250347"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6" name="Text Placeholder 12"/>
          <p:cNvSpPr>
            <a:spLocks noGrp="1"/>
          </p:cNvSpPr>
          <p:nvPr>
            <p:ph type="body" sz="quarter" idx="40"/>
          </p:nvPr>
        </p:nvSpPr>
        <p:spPr>
          <a:xfrm>
            <a:off x="8112868" y="1835813"/>
            <a:ext cx="86900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7" name="Text Placeholder 12"/>
          <p:cNvSpPr>
            <a:spLocks noGrp="1"/>
          </p:cNvSpPr>
          <p:nvPr>
            <p:ph type="body" sz="quarter" idx="41"/>
          </p:nvPr>
        </p:nvSpPr>
        <p:spPr>
          <a:xfrm>
            <a:off x="8975387" y="1835813"/>
            <a:ext cx="862520"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8" name="Text Placeholder 12"/>
          <p:cNvSpPr>
            <a:spLocks noGrp="1"/>
          </p:cNvSpPr>
          <p:nvPr>
            <p:ph type="body" sz="quarter" idx="42"/>
          </p:nvPr>
        </p:nvSpPr>
        <p:spPr>
          <a:xfrm>
            <a:off x="9844389"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9" name="Text Placeholder 12"/>
          <p:cNvSpPr>
            <a:spLocks noGrp="1"/>
          </p:cNvSpPr>
          <p:nvPr>
            <p:ph type="body" sz="quarter" idx="43"/>
          </p:nvPr>
        </p:nvSpPr>
        <p:spPr>
          <a:xfrm>
            <a:off x="10700427" y="1835813"/>
            <a:ext cx="87089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0" name="Text Placeholder 12"/>
          <p:cNvSpPr>
            <a:spLocks noGrp="1"/>
          </p:cNvSpPr>
          <p:nvPr>
            <p:ph type="body" sz="quarter" idx="45"/>
          </p:nvPr>
        </p:nvSpPr>
        <p:spPr>
          <a:xfrm>
            <a:off x="625654" y="223026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1" name="Text Placeholder 12"/>
          <p:cNvSpPr>
            <a:spLocks noGrp="1"/>
          </p:cNvSpPr>
          <p:nvPr>
            <p:ph type="body" sz="quarter" idx="46"/>
          </p:nvPr>
        </p:nvSpPr>
        <p:spPr>
          <a:xfrm>
            <a:off x="625654" y="259557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2" name="Text Placeholder 12"/>
          <p:cNvSpPr>
            <a:spLocks noGrp="1"/>
          </p:cNvSpPr>
          <p:nvPr>
            <p:ph type="body" sz="quarter" idx="47"/>
          </p:nvPr>
        </p:nvSpPr>
        <p:spPr>
          <a:xfrm>
            <a:off x="625654" y="296088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3" name="Text Placeholder 12"/>
          <p:cNvSpPr>
            <a:spLocks noGrp="1"/>
          </p:cNvSpPr>
          <p:nvPr>
            <p:ph type="body" sz="quarter" idx="48"/>
          </p:nvPr>
        </p:nvSpPr>
        <p:spPr>
          <a:xfrm>
            <a:off x="625654" y="332619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4" name="Text Placeholder 12"/>
          <p:cNvSpPr>
            <a:spLocks noGrp="1"/>
          </p:cNvSpPr>
          <p:nvPr>
            <p:ph type="body" sz="quarter" idx="49"/>
          </p:nvPr>
        </p:nvSpPr>
        <p:spPr>
          <a:xfrm>
            <a:off x="625654" y="369150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5" name="Text Placeholder 12"/>
          <p:cNvSpPr>
            <a:spLocks noGrp="1"/>
          </p:cNvSpPr>
          <p:nvPr>
            <p:ph type="body" sz="quarter" idx="50"/>
          </p:nvPr>
        </p:nvSpPr>
        <p:spPr>
          <a:xfrm>
            <a:off x="625654" y="405681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6" name="Text Placeholder 12"/>
          <p:cNvSpPr>
            <a:spLocks noGrp="1"/>
          </p:cNvSpPr>
          <p:nvPr>
            <p:ph type="body" sz="quarter" idx="51"/>
          </p:nvPr>
        </p:nvSpPr>
        <p:spPr>
          <a:xfrm>
            <a:off x="625654" y="5152742"/>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7" name="Text Placeholder 12"/>
          <p:cNvSpPr>
            <a:spLocks noGrp="1"/>
          </p:cNvSpPr>
          <p:nvPr>
            <p:ph type="body" sz="quarter" idx="52"/>
          </p:nvPr>
        </p:nvSpPr>
        <p:spPr>
          <a:xfrm>
            <a:off x="625654" y="442212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8" name="Text Placeholder 12"/>
          <p:cNvSpPr>
            <a:spLocks noGrp="1"/>
          </p:cNvSpPr>
          <p:nvPr>
            <p:ph type="body" sz="quarter" idx="53"/>
          </p:nvPr>
        </p:nvSpPr>
        <p:spPr>
          <a:xfrm>
            <a:off x="625654" y="478743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9" name="Text Placeholder 12"/>
          <p:cNvSpPr>
            <a:spLocks noGrp="1"/>
          </p:cNvSpPr>
          <p:nvPr>
            <p:ph type="body" sz="quarter" idx="54"/>
          </p:nvPr>
        </p:nvSpPr>
        <p:spPr>
          <a:xfrm>
            <a:off x="2083023"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94301C"/>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0" name="Text Placeholder 12"/>
          <p:cNvSpPr>
            <a:spLocks noGrp="1"/>
          </p:cNvSpPr>
          <p:nvPr>
            <p:ph type="body" sz="quarter" idx="55"/>
          </p:nvPr>
        </p:nvSpPr>
        <p:spPr>
          <a:xfrm>
            <a:off x="293775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1" name="Text Placeholder 12"/>
          <p:cNvSpPr>
            <a:spLocks noGrp="1"/>
          </p:cNvSpPr>
          <p:nvPr>
            <p:ph type="body" sz="quarter" idx="56"/>
          </p:nvPr>
        </p:nvSpPr>
        <p:spPr>
          <a:xfrm>
            <a:off x="380027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2" name="Text Placeholder 12"/>
          <p:cNvSpPr>
            <a:spLocks noGrp="1"/>
          </p:cNvSpPr>
          <p:nvPr>
            <p:ph type="body" sz="quarter" idx="57"/>
          </p:nvPr>
        </p:nvSpPr>
        <p:spPr>
          <a:xfrm>
            <a:off x="466279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3" name="Text Placeholder 12"/>
          <p:cNvSpPr>
            <a:spLocks noGrp="1"/>
          </p:cNvSpPr>
          <p:nvPr>
            <p:ph type="body" sz="quarter" idx="58"/>
          </p:nvPr>
        </p:nvSpPr>
        <p:spPr>
          <a:xfrm>
            <a:off x="5518824"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4" name="Text Placeholder 12"/>
          <p:cNvSpPr>
            <a:spLocks noGrp="1"/>
          </p:cNvSpPr>
          <p:nvPr>
            <p:ph type="body" sz="quarter" idx="59"/>
          </p:nvPr>
        </p:nvSpPr>
        <p:spPr>
          <a:xfrm>
            <a:off x="6394315"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5" name="Text Placeholder 12"/>
          <p:cNvSpPr>
            <a:spLocks noGrp="1"/>
          </p:cNvSpPr>
          <p:nvPr>
            <p:ph type="body" sz="quarter" idx="60"/>
          </p:nvPr>
        </p:nvSpPr>
        <p:spPr>
          <a:xfrm>
            <a:off x="725034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6" name="Text Placeholder 12"/>
          <p:cNvSpPr>
            <a:spLocks noGrp="1"/>
          </p:cNvSpPr>
          <p:nvPr>
            <p:ph type="body" sz="quarter" idx="61"/>
          </p:nvPr>
        </p:nvSpPr>
        <p:spPr>
          <a:xfrm>
            <a:off x="811286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7" name="Text Placeholder 12"/>
          <p:cNvSpPr>
            <a:spLocks noGrp="1"/>
          </p:cNvSpPr>
          <p:nvPr>
            <p:ph type="body" sz="quarter" idx="62"/>
          </p:nvPr>
        </p:nvSpPr>
        <p:spPr>
          <a:xfrm>
            <a:off x="897538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8" name="Text Placeholder 12"/>
          <p:cNvSpPr>
            <a:spLocks noGrp="1"/>
          </p:cNvSpPr>
          <p:nvPr>
            <p:ph type="body" sz="quarter" idx="63"/>
          </p:nvPr>
        </p:nvSpPr>
        <p:spPr>
          <a:xfrm>
            <a:off x="9844389"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9" name="Text Placeholder 12"/>
          <p:cNvSpPr>
            <a:spLocks noGrp="1"/>
          </p:cNvSpPr>
          <p:nvPr>
            <p:ph type="body" sz="quarter" idx="64"/>
          </p:nvPr>
        </p:nvSpPr>
        <p:spPr>
          <a:xfrm>
            <a:off x="10700424"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79" name="Text Placeholder 178"/>
          <p:cNvSpPr>
            <a:spLocks noGrp="1"/>
          </p:cNvSpPr>
          <p:nvPr>
            <p:ph type="body" sz="quarter" idx="65"/>
          </p:nvPr>
        </p:nvSpPr>
        <p:spPr>
          <a:xfrm>
            <a:off x="2061633" y="2321700"/>
            <a:ext cx="1219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2061633" y="2687010"/>
            <a:ext cx="2438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2061633" y="305232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2061633" y="3417630"/>
            <a:ext cx="4876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2061633" y="3782940"/>
            <a:ext cx="60960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2061633" y="4148250"/>
            <a:ext cx="1219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2061633" y="4513560"/>
            <a:ext cx="2438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2061633" y="487887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2061633" y="5244182"/>
            <a:ext cx="4876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4582160" y="5562600"/>
            <a:ext cx="18288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4064000" y="5817472"/>
            <a:ext cx="12192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91" name="Text Placeholder 178"/>
          <p:cNvSpPr>
            <a:spLocks noGrp="1"/>
          </p:cNvSpPr>
          <p:nvPr>
            <p:ph type="body" sz="quarter" idx="77"/>
          </p:nvPr>
        </p:nvSpPr>
        <p:spPr>
          <a:xfrm>
            <a:off x="7140089" y="5562600"/>
            <a:ext cx="18288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6621929" y="5817472"/>
            <a:ext cx="12192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78"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3753853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2372786" y="5981700"/>
            <a:ext cx="7327900"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2389717" y="5453938"/>
            <a:ext cx="7315200" cy="474325"/>
          </a:xfrm>
          <a:prstGeom prst="rect">
            <a:avLst/>
          </a:prstGeom>
        </p:spPr>
        <p:txBody>
          <a:bodyPr/>
          <a:lstStyle>
            <a:lvl1pPr algn="l">
              <a:defRPr sz="900" b="1"/>
            </a:lvl1pPr>
          </a:lstStyle>
          <a:p>
            <a:r>
              <a:rPr lang="en-US"/>
              <a:t>Click to edit Master title style</a:t>
            </a:r>
            <a:endParaRPr lang="en-US" dirty="0"/>
          </a:p>
        </p:txBody>
      </p:sp>
      <p:sp>
        <p:nvSpPr>
          <p:cNvPr id="7" name="Picture Placeholder 2"/>
          <p:cNvSpPr>
            <a:spLocks noGrp="1"/>
          </p:cNvSpPr>
          <p:nvPr>
            <p:ph type="pic" idx="1"/>
          </p:nvPr>
        </p:nvSpPr>
        <p:spPr>
          <a:xfrm>
            <a:off x="2389717" y="1166757"/>
            <a:ext cx="7315200" cy="419268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8" name="Text Placeholder 3"/>
          <p:cNvSpPr>
            <a:spLocks noGrp="1"/>
          </p:cNvSpPr>
          <p:nvPr>
            <p:ph type="body" sz="half" idx="2"/>
          </p:nvPr>
        </p:nvSpPr>
        <p:spPr>
          <a:xfrm>
            <a:off x="2389717" y="6042020"/>
            <a:ext cx="7315200" cy="311280"/>
          </a:xfrm>
          <a:prstGeom prst="rect">
            <a:avLst/>
          </a:prstGeom>
        </p:spPr>
        <p:txBody>
          <a:bodyPr/>
          <a:lstStyle>
            <a:lvl1pPr marL="0" indent="0">
              <a:buNone/>
              <a:defRPr sz="750" i="1">
                <a:solidFill>
                  <a:srgbClr val="4D4D4D"/>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10"/>
          <p:cNvSpPr>
            <a:spLocks noGrp="1"/>
          </p:cNvSpPr>
          <p:nvPr>
            <p:ph type="body" sz="quarter" idx="10"/>
          </p:nvPr>
        </p:nvSpPr>
        <p:spPr>
          <a:xfrm>
            <a:off x="1026004" y="0"/>
            <a:ext cx="10139992" cy="896112"/>
          </a:xfrm>
          <a:prstGeom prst="rect">
            <a:avLst/>
          </a:prstGeom>
        </p:spPr>
        <p:txBody>
          <a:bodyPr anchor="b"/>
          <a:lstStyle>
            <a:lvl1pPr>
              <a:buNone/>
              <a:defRPr sz="165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471524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603255" y="1447800"/>
            <a:ext cx="2250831" cy="914400"/>
          </a:xfrm>
          <a:prstGeom prst="rect">
            <a:avLst/>
          </a:prstGeom>
        </p:spPr>
        <p:txBody>
          <a:bodyPr/>
          <a:lstStyle>
            <a:lvl1pPr>
              <a:buNone/>
              <a:defRPr sz="750"/>
            </a:lvl1pPr>
          </a:lstStyle>
          <a:p>
            <a:pPr lvl="0"/>
            <a:r>
              <a:rPr lang="en-US"/>
              <a:t>Click to edit Master text styles</a:t>
            </a:r>
          </a:p>
        </p:txBody>
      </p:sp>
      <p:sp>
        <p:nvSpPr>
          <p:cNvPr id="9" name="Text Placeholder 11"/>
          <p:cNvSpPr>
            <a:spLocks noGrp="1"/>
          </p:cNvSpPr>
          <p:nvPr>
            <p:ph type="body" sz="quarter" idx="12"/>
          </p:nvPr>
        </p:nvSpPr>
        <p:spPr>
          <a:xfrm>
            <a:off x="603255" y="2667000"/>
            <a:ext cx="2250831" cy="914400"/>
          </a:xfrm>
          <a:prstGeom prst="rect">
            <a:avLst/>
          </a:prstGeom>
        </p:spPr>
        <p:txBody>
          <a:bodyPr/>
          <a:lstStyle>
            <a:lvl1pPr>
              <a:buNone/>
              <a:defRPr sz="750"/>
            </a:lvl1pPr>
          </a:lstStyle>
          <a:p>
            <a:pPr lvl="0"/>
            <a:r>
              <a:rPr lang="en-US"/>
              <a:t>Click to edit Master text styles</a:t>
            </a:r>
          </a:p>
        </p:txBody>
      </p:sp>
      <p:sp>
        <p:nvSpPr>
          <p:cNvPr id="10" name="Text Placeholder 11"/>
          <p:cNvSpPr>
            <a:spLocks noGrp="1"/>
          </p:cNvSpPr>
          <p:nvPr>
            <p:ph type="body" sz="quarter" idx="13"/>
          </p:nvPr>
        </p:nvSpPr>
        <p:spPr>
          <a:xfrm>
            <a:off x="603255" y="5105400"/>
            <a:ext cx="2250831" cy="914400"/>
          </a:xfrm>
          <a:prstGeom prst="rect">
            <a:avLst/>
          </a:prstGeom>
        </p:spPr>
        <p:txBody>
          <a:bodyPr/>
          <a:lstStyle>
            <a:lvl1pPr>
              <a:buNone/>
              <a:defRPr sz="750"/>
            </a:lvl1pPr>
          </a:lstStyle>
          <a:p>
            <a:pPr lvl="0"/>
            <a:r>
              <a:rPr lang="en-US"/>
              <a:t>Click to edit Master text styles</a:t>
            </a:r>
          </a:p>
        </p:txBody>
      </p:sp>
      <p:sp>
        <p:nvSpPr>
          <p:cNvPr id="11" name="Text Placeholder 11"/>
          <p:cNvSpPr>
            <a:spLocks noGrp="1"/>
          </p:cNvSpPr>
          <p:nvPr>
            <p:ph type="body" sz="quarter" idx="14"/>
          </p:nvPr>
        </p:nvSpPr>
        <p:spPr>
          <a:xfrm>
            <a:off x="9337925" y="1447800"/>
            <a:ext cx="2250831" cy="914400"/>
          </a:xfrm>
          <a:prstGeom prst="rect">
            <a:avLst/>
          </a:prstGeom>
        </p:spPr>
        <p:txBody>
          <a:bodyPr/>
          <a:lstStyle>
            <a:lvl1pPr>
              <a:buNone/>
              <a:defRPr sz="750"/>
            </a:lvl1pPr>
          </a:lstStyle>
          <a:p>
            <a:pPr lvl="0"/>
            <a:r>
              <a:rPr lang="en-US"/>
              <a:t>Click to edit Master text styles</a:t>
            </a:r>
          </a:p>
        </p:txBody>
      </p:sp>
      <p:sp>
        <p:nvSpPr>
          <p:cNvPr id="12" name="Text Placeholder 11"/>
          <p:cNvSpPr>
            <a:spLocks noGrp="1"/>
          </p:cNvSpPr>
          <p:nvPr>
            <p:ph type="body" sz="quarter" idx="15"/>
          </p:nvPr>
        </p:nvSpPr>
        <p:spPr>
          <a:xfrm>
            <a:off x="9337925" y="2667000"/>
            <a:ext cx="2250831" cy="914400"/>
          </a:xfrm>
          <a:prstGeom prst="rect">
            <a:avLst/>
          </a:prstGeom>
        </p:spPr>
        <p:txBody>
          <a:bodyPr/>
          <a:lstStyle>
            <a:lvl1pPr>
              <a:buNone/>
              <a:defRPr sz="750"/>
            </a:lvl1pPr>
          </a:lstStyle>
          <a:p>
            <a:pPr lvl="0"/>
            <a:r>
              <a:rPr lang="en-US"/>
              <a:t>Click to edit Master text styles</a:t>
            </a:r>
          </a:p>
        </p:txBody>
      </p:sp>
      <p:sp>
        <p:nvSpPr>
          <p:cNvPr id="13" name="Text Placeholder 11"/>
          <p:cNvSpPr>
            <a:spLocks noGrp="1"/>
          </p:cNvSpPr>
          <p:nvPr>
            <p:ph type="body" sz="quarter" idx="16"/>
          </p:nvPr>
        </p:nvSpPr>
        <p:spPr>
          <a:xfrm>
            <a:off x="9337925" y="3886200"/>
            <a:ext cx="2250831" cy="914400"/>
          </a:xfrm>
          <a:prstGeom prst="rect">
            <a:avLst/>
          </a:prstGeom>
        </p:spPr>
        <p:txBody>
          <a:bodyPr/>
          <a:lstStyle>
            <a:lvl1pPr>
              <a:buNone/>
              <a:defRPr sz="750"/>
            </a:lvl1pPr>
          </a:lstStyle>
          <a:p>
            <a:pPr lvl="0"/>
            <a:r>
              <a:rPr lang="en-US"/>
              <a:t>Click to edit Master text styles</a:t>
            </a:r>
          </a:p>
        </p:txBody>
      </p:sp>
      <p:sp>
        <p:nvSpPr>
          <p:cNvPr id="14" name="Text Placeholder 11"/>
          <p:cNvSpPr>
            <a:spLocks noGrp="1"/>
          </p:cNvSpPr>
          <p:nvPr>
            <p:ph type="body" sz="quarter" idx="17"/>
          </p:nvPr>
        </p:nvSpPr>
        <p:spPr>
          <a:xfrm>
            <a:off x="9337925" y="5105400"/>
            <a:ext cx="2250831" cy="914400"/>
          </a:xfrm>
          <a:prstGeom prst="rect">
            <a:avLst/>
          </a:prstGeom>
        </p:spPr>
        <p:txBody>
          <a:bodyPr/>
          <a:lstStyle>
            <a:lvl1pPr>
              <a:buNone/>
              <a:defRPr sz="750"/>
            </a:lvl1pPr>
          </a:lstStyle>
          <a:p>
            <a:pPr lvl="0"/>
            <a:r>
              <a:rPr lang="en-US"/>
              <a:t>Click to edit Master text styles</a:t>
            </a:r>
          </a:p>
        </p:txBody>
      </p:sp>
      <p:sp>
        <p:nvSpPr>
          <p:cNvPr id="15" name="Text Placeholder 11"/>
          <p:cNvSpPr>
            <a:spLocks noGrp="1"/>
          </p:cNvSpPr>
          <p:nvPr>
            <p:ph type="body" sz="quarter" idx="18"/>
          </p:nvPr>
        </p:nvSpPr>
        <p:spPr>
          <a:xfrm>
            <a:off x="603255" y="3886200"/>
            <a:ext cx="2250831" cy="914400"/>
          </a:xfrm>
          <a:prstGeom prst="rect">
            <a:avLst/>
          </a:prstGeom>
        </p:spPr>
        <p:txBody>
          <a:bodyPr/>
          <a:lstStyle>
            <a:lvl1pPr>
              <a:buNone/>
              <a:defRPr sz="75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684367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8212507" y="1419225"/>
            <a:ext cx="3376247" cy="4800600"/>
          </a:xfrm>
          <a:prstGeom prst="rect">
            <a:avLst/>
          </a:prstGeom>
        </p:spPr>
        <p:txBody>
          <a:bodyPr/>
          <a:lstStyle>
            <a:lvl1pPr marL="171450" indent="-171450">
              <a:buClr>
                <a:srgbClr val="B01C2E"/>
              </a:buClr>
              <a:buFont typeface="Wingdings 2" pitchFamily="18" charset="2"/>
              <a:buChar char=""/>
              <a:defRPr sz="825"/>
            </a:lvl1pPr>
            <a:lvl2pPr marL="342900" indent="-171450">
              <a:buClr>
                <a:srgbClr val="B01C2E"/>
              </a:buClr>
              <a:buSzPct val="125000"/>
              <a:buFont typeface="Arial" pitchFamily="34" charset="0"/>
              <a:buChar char="•"/>
              <a:defRPr sz="825"/>
            </a:lvl2pPr>
            <a:lvl3pPr marL="514350">
              <a:buClr>
                <a:srgbClr val="B01C2E"/>
              </a:buClr>
              <a:buFont typeface="Arial" pitchFamily="34" charset="0"/>
              <a:buChar char="–"/>
              <a:defRPr sz="825"/>
            </a:lvl3pPr>
            <a:lvl4pPr marL="685800">
              <a:buClr>
                <a:srgbClr val="B01C2E"/>
              </a:buClr>
              <a:buFont typeface="Arial" pitchFamily="34" charset="0"/>
              <a:buChar char="–"/>
              <a:defRPr sz="825"/>
            </a:lvl4pPr>
            <a:lvl5pPr marL="857250">
              <a:buClr>
                <a:srgbClr val="B01C2E"/>
              </a:buClr>
              <a:buFont typeface="Arial" pitchFamily="34" charset="0"/>
              <a:buChar char="–"/>
              <a:defRPr sz="82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1208149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766736" y="1419225"/>
            <a:ext cx="6815667"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609601" y="1419226"/>
            <a:ext cx="3891064"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2457864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601" y="1419225"/>
            <a:ext cx="6815667"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7697687" y="1419226"/>
            <a:ext cx="3891064"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1783242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768600" y="2667000"/>
            <a:ext cx="88392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Box 13"/>
          <p:cNvSpPr txBox="1">
            <a:spLocks noChangeArrowheads="1"/>
          </p:cNvSpPr>
          <p:nvPr userDrawn="1"/>
        </p:nvSpPr>
        <p:spPr bwMode="auto">
          <a:xfrm>
            <a:off x="2755900" y="1108078"/>
            <a:ext cx="42672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7340600" y="1108078"/>
            <a:ext cx="42672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756408" y="2743200"/>
            <a:ext cx="8851392" cy="3429000"/>
          </a:xfrm>
          <a:prstGeom prst="rect">
            <a:avLst/>
          </a:prstGeom>
          <a:ln>
            <a:noFill/>
          </a:ln>
        </p:spPr>
        <p:txBody>
          <a:bodyPr lIns="27432" anchor="t"/>
          <a:lstStyle>
            <a:lvl1pPr marL="0" indent="0" algn="l">
              <a:lnSpc>
                <a:spcPts val="900"/>
              </a:lnSpc>
              <a:spcBef>
                <a:spcPts val="0"/>
              </a:spcBef>
              <a:spcAft>
                <a:spcPts val="450"/>
              </a:spcAft>
              <a:buFont typeface="Arial" pitchFamily="34" charset="0"/>
              <a:buChar char=" "/>
              <a:defRPr sz="750" b="0" baseline="0">
                <a:latin typeface="+mn-lt"/>
              </a:defRPr>
            </a:lvl1pPr>
            <a:lvl2pPr marL="0" indent="0">
              <a:lnSpc>
                <a:spcPts val="900"/>
              </a:lnSpc>
              <a:spcBef>
                <a:spcPts val="0"/>
              </a:spcBef>
              <a:spcAft>
                <a:spcPts val="900"/>
              </a:spcAft>
              <a:buFont typeface="Arial" pitchFamily="34" charset="0"/>
              <a:buChar char=" "/>
              <a:defRPr sz="750" b="1" baseline="0">
                <a:solidFill>
                  <a:srgbClr val="666666"/>
                </a:solidFill>
                <a:latin typeface="Arial" pitchFamily="34" charset="0"/>
              </a:defRPr>
            </a:lvl2pPr>
            <a:lvl3pPr marL="171450" indent="-171450">
              <a:buClr>
                <a:srgbClr val="B01C2E"/>
              </a:buClr>
              <a:buFont typeface="Wingdings 2" pitchFamily="18" charset="2"/>
              <a:buChar char="¡"/>
              <a:defRPr sz="750" baseline="0">
                <a:latin typeface="Arial" pitchFamily="34" charset="0"/>
              </a:defRPr>
            </a:lvl3pPr>
            <a:lvl4pPr marL="342900" indent="-171450">
              <a:buClr>
                <a:srgbClr val="B01C2E"/>
              </a:buClr>
              <a:buFont typeface="Arial" pitchFamily="34" charset="0"/>
              <a:buChar char="–"/>
              <a:defRPr sz="750" baseline="0">
                <a:latin typeface="Arial" pitchFamily="34" charset="0"/>
              </a:defRPr>
            </a:lvl4pPr>
            <a:lvl5pPr marL="514350" indent="-171450">
              <a:buClr>
                <a:srgbClr val="B01C2E"/>
              </a:buClr>
              <a:buFont typeface="Arial" pitchFamily="34" charset="0"/>
              <a:buChar char="–"/>
              <a:defRPr sz="75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607483" y="1108074"/>
            <a:ext cx="1560576" cy="1563624"/>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12"/>
          </p:nvPr>
        </p:nvSpPr>
        <p:spPr>
          <a:xfrm>
            <a:off x="607487" y="2722996"/>
            <a:ext cx="2034116" cy="553604"/>
          </a:xfrm>
          <a:prstGeom prst="rect">
            <a:avLst/>
          </a:prstGeom>
        </p:spPr>
        <p:txBody>
          <a:bodyPr lIns="0"/>
          <a:lstStyle>
            <a:lvl1pPr marL="0" indent="0">
              <a:lnSpc>
                <a:spcPts val="750"/>
              </a:lnSpc>
              <a:buNone/>
              <a:defRPr sz="750" b="0"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p:txBody>
      </p:sp>
      <p:sp>
        <p:nvSpPr>
          <p:cNvPr id="40" name="Text Placeholder 12"/>
          <p:cNvSpPr>
            <a:spLocks noGrp="1"/>
          </p:cNvSpPr>
          <p:nvPr>
            <p:ph type="body" sz="quarter" idx="37"/>
          </p:nvPr>
        </p:nvSpPr>
        <p:spPr>
          <a:xfrm>
            <a:off x="7340600" y="2144554"/>
            <a:ext cx="42672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2" name="Text Placeholder 12"/>
          <p:cNvSpPr>
            <a:spLocks noGrp="1"/>
          </p:cNvSpPr>
          <p:nvPr>
            <p:ph type="body" sz="quarter" idx="39"/>
          </p:nvPr>
        </p:nvSpPr>
        <p:spPr>
          <a:xfrm>
            <a:off x="2756408" y="2144554"/>
            <a:ext cx="42672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4" name="Text Placeholder 16"/>
          <p:cNvSpPr>
            <a:spLocks noGrp="1"/>
          </p:cNvSpPr>
          <p:nvPr>
            <p:ph type="body" sz="quarter" idx="41"/>
          </p:nvPr>
        </p:nvSpPr>
        <p:spPr>
          <a:xfrm>
            <a:off x="2756408" y="2308860"/>
            <a:ext cx="42672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7340600" y="2308860"/>
            <a:ext cx="42672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756408" y="1295400"/>
            <a:ext cx="42672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NSimSun" pitchFamily="49" charset="-122"/>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48" name="Text Placeholder 19"/>
          <p:cNvSpPr>
            <a:spLocks noGrp="1"/>
          </p:cNvSpPr>
          <p:nvPr>
            <p:ph type="body" sz="quarter" idx="43"/>
          </p:nvPr>
        </p:nvSpPr>
        <p:spPr>
          <a:xfrm>
            <a:off x="7340600" y="1295400"/>
            <a:ext cx="42672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Arial" pitchFamily="34" charset="0"/>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8190819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769317" y="2982769"/>
            <a:ext cx="1904615" cy="934604"/>
          </a:xfrm>
          <a:prstGeom prst="rect">
            <a:avLst/>
          </a:prstGeom>
        </p:spPr>
        <p:txBody>
          <a:bodyPr/>
          <a:lstStyle>
            <a:lvl1pPr marL="0" indent="0">
              <a:lnSpc>
                <a:spcPts val="750"/>
              </a:lnSpc>
              <a:buNone/>
              <a:defRPr sz="750" b="1"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769314" y="1589236"/>
            <a:ext cx="1426633"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7" name="Text Placeholder 11"/>
          <p:cNvSpPr>
            <a:spLocks noGrp="1"/>
          </p:cNvSpPr>
          <p:nvPr>
            <p:ph type="body" sz="quarter" idx="14"/>
          </p:nvPr>
        </p:nvSpPr>
        <p:spPr>
          <a:xfrm>
            <a:off x="623843" y="1246188"/>
            <a:ext cx="10917767" cy="228600"/>
          </a:xfrm>
          <a:prstGeom prst="rect">
            <a:avLst/>
          </a:prstGeom>
        </p:spPr>
        <p:txBody>
          <a:bodyPr/>
          <a:lstStyle>
            <a:lvl1pPr>
              <a:buFontTx/>
              <a:buNone/>
              <a:defRPr sz="9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930626"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930623" y="1589236"/>
            <a:ext cx="1426633" cy="1330325"/>
          </a:xfrm>
          <a:prstGeom prst="rect">
            <a:avLst/>
          </a:prstGeom>
        </p:spPr>
        <p:txBody>
          <a:bodyPr/>
          <a:lstStyle>
            <a:lvl1pPr>
              <a:buFont typeface="Wingdings 2" pitchFamily="18" charset="2"/>
              <a:buChar char=""/>
              <a:defRPr lang="en-US" sz="1200" kern="1200" noProof="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0" name="Text Placeholder 7"/>
          <p:cNvSpPr>
            <a:spLocks noGrp="1"/>
          </p:cNvSpPr>
          <p:nvPr>
            <p:ph type="body" sz="quarter" idx="17"/>
          </p:nvPr>
        </p:nvSpPr>
        <p:spPr>
          <a:xfrm>
            <a:off x="5133499"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5133500" y="1589236"/>
            <a:ext cx="1426633"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2" name="Text Placeholder 7"/>
          <p:cNvSpPr>
            <a:spLocks noGrp="1"/>
          </p:cNvSpPr>
          <p:nvPr>
            <p:ph type="body" sz="quarter" idx="19"/>
          </p:nvPr>
        </p:nvSpPr>
        <p:spPr>
          <a:xfrm>
            <a:off x="7322518"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7322516" y="1589236"/>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4" name="Text Placeholder 7"/>
          <p:cNvSpPr>
            <a:spLocks noGrp="1"/>
          </p:cNvSpPr>
          <p:nvPr>
            <p:ph type="body" sz="quarter" idx="22"/>
          </p:nvPr>
        </p:nvSpPr>
        <p:spPr>
          <a:xfrm>
            <a:off x="9525390"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9525390" y="1589236"/>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6" name="Text Placeholder 7"/>
          <p:cNvSpPr>
            <a:spLocks noGrp="1"/>
          </p:cNvSpPr>
          <p:nvPr>
            <p:ph type="body" sz="quarter" idx="24"/>
          </p:nvPr>
        </p:nvSpPr>
        <p:spPr>
          <a:xfrm>
            <a:off x="769317"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769314"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8" name="Text Placeholder 7"/>
          <p:cNvSpPr>
            <a:spLocks noGrp="1"/>
          </p:cNvSpPr>
          <p:nvPr>
            <p:ph type="body" sz="quarter" idx="26"/>
          </p:nvPr>
        </p:nvSpPr>
        <p:spPr>
          <a:xfrm>
            <a:off x="2930626"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930623"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0" name="Text Placeholder 7"/>
          <p:cNvSpPr>
            <a:spLocks noGrp="1"/>
          </p:cNvSpPr>
          <p:nvPr>
            <p:ph type="body" sz="quarter" idx="28"/>
          </p:nvPr>
        </p:nvSpPr>
        <p:spPr>
          <a:xfrm>
            <a:off x="5133499"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5133500"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30"/>
          </p:nvPr>
        </p:nvSpPr>
        <p:spPr>
          <a:xfrm>
            <a:off x="7322518"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7322516"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4" name="Text Placeholder 7"/>
          <p:cNvSpPr>
            <a:spLocks noGrp="1"/>
          </p:cNvSpPr>
          <p:nvPr>
            <p:ph type="body" sz="quarter" idx="32"/>
          </p:nvPr>
        </p:nvSpPr>
        <p:spPr>
          <a:xfrm>
            <a:off x="9525390"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9525390" y="3962403"/>
            <a:ext cx="1426633" cy="1330325"/>
          </a:xfrm>
          <a:prstGeom prst="rect">
            <a:avLst/>
          </a:prstGeom>
        </p:spPr>
        <p:txBody>
          <a:bodyPr/>
          <a:lstStyle>
            <a:lvl1pPr>
              <a:defRPr lang="en-US" sz="1200" kern="1200" noProof="0" dirty="0">
                <a:solidFill>
                  <a:schemeClr val="tx1"/>
                </a:solidFill>
                <a:latin typeface="+mn-lt"/>
                <a:ea typeface="+mn-ea"/>
                <a:cs typeface="+mn-cs"/>
              </a:defRPr>
            </a:lvl1pPr>
            <a:lvl2pPr>
              <a:defRPr lang="en-US" sz="1200" kern="1200" noProof="0" dirty="0">
                <a:solidFill>
                  <a:schemeClr val="tx1"/>
                </a:solidFill>
                <a:latin typeface="+mn-lt"/>
                <a:ea typeface="+mn-ea"/>
                <a:cs typeface="+mn-cs"/>
              </a:defRPr>
            </a:lvl2pPr>
          </a:lstStyle>
          <a:p>
            <a:pPr lvl="0"/>
            <a:r>
              <a:rPr lang="en-US" noProof="0"/>
              <a:t>Drag picture to placeholder or click icon to add</a:t>
            </a:r>
            <a:endParaRPr lang="en-US" noProof="0" dirty="0"/>
          </a:p>
        </p:txBody>
      </p:sp>
      <p:sp>
        <p:nvSpPr>
          <p:cNvPr id="2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1874399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588433" y="14398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PARTNERS</a:t>
            </a:r>
          </a:p>
        </p:txBody>
      </p:sp>
      <p:sp>
        <p:nvSpPr>
          <p:cNvPr id="11" name="Line 22"/>
          <p:cNvSpPr>
            <a:spLocks noChangeShapeType="1"/>
          </p:cNvSpPr>
          <p:nvPr/>
        </p:nvSpPr>
        <p:spPr bwMode="auto">
          <a:xfrm>
            <a:off x="584202" y="18970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Text Box 23"/>
          <p:cNvSpPr txBox="1">
            <a:spLocks noChangeArrowheads="1"/>
          </p:cNvSpPr>
          <p:nvPr/>
        </p:nvSpPr>
        <p:spPr bwMode="auto">
          <a:xfrm>
            <a:off x="588433" y="32686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ASSOCIATES</a:t>
            </a:r>
          </a:p>
        </p:txBody>
      </p:sp>
      <p:sp>
        <p:nvSpPr>
          <p:cNvPr id="13" name="Line 24"/>
          <p:cNvSpPr>
            <a:spLocks noChangeShapeType="1"/>
          </p:cNvSpPr>
          <p:nvPr/>
        </p:nvSpPr>
        <p:spPr bwMode="auto">
          <a:xfrm>
            <a:off x="584202" y="37258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Text Placeholder 27"/>
          <p:cNvSpPr>
            <a:spLocks noGrp="1"/>
          </p:cNvSpPr>
          <p:nvPr>
            <p:ph type="body" sz="quarter" idx="10"/>
          </p:nvPr>
        </p:nvSpPr>
        <p:spPr>
          <a:xfrm>
            <a:off x="3478108"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2" name="Text Placeholder 31"/>
          <p:cNvSpPr>
            <a:spLocks noGrp="1"/>
          </p:cNvSpPr>
          <p:nvPr>
            <p:ph type="body" sz="quarter" idx="11"/>
          </p:nvPr>
        </p:nvSpPr>
        <p:spPr>
          <a:xfrm>
            <a:off x="6372015"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4" name="Text Placeholder 33"/>
          <p:cNvSpPr>
            <a:spLocks noGrp="1"/>
          </p:cNvSpPr>
          <p:nvPr>
            <p:ph type="body" sz="quarter" idx="12"/>
          </p:nvPr>
        </p:nvSpPr>
        <p:spPr>
          <a:xfrm>
            <a:off x="9265920"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7" name="Text Placeholder 16"/>
          <p:cNvSpPr>
            <a:spLocks noGrp="1"/>
          </p:cNvSpPr>
          <p:nvPr>
            <p:ph type="body" sz="quarter" idx="17"/>
          </p:nvPr>
        </p:nvSpPr>
        <p:spPr>
          <a:xfrm>
            <a:off x="1975104" y="3886200"/>
            <a:ext cx="39624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6299200" y="3886200"/>
            <a:ext cx="39624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975104" y="4800600"/>
            <a:ext cx="8290560" cy="54864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584201"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22812283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27265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6197600" y="1417320"/>
            <a:ext cx="5486400" cy="48006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5080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508000" y="39319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7471119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23736031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601133"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601133" y="46228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601133"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818451"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5035768"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7253085"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9470400"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818451"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818451"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u="none"/>
            </a:lvl1pPr>
            <a:lvl2pPr marL="0" indent="0">
              <a:lnSpc>
                <a:spcPct val="100000"/>
              </a:lnSpc>
              <a:spcBef>
                <a:spcPts val="0"/>
              </a:spcBef>
              <a:buNone/>
              <a:defRPr sz="525" b="0" i="0" u="none">
                <a:solidFill>
                  <a:srgbClr val="808080"/>
                </a:solidFill>
              </a:defRPr>
            </a:lvl2pPr>
            <a:lvl3pPr marL="0" indent="0">
              <a:lnSpc>
                <a:spcPct val="100000"/>
              </a:lnSpc>
              <a:spcBef>
                <a:spcPts val="75"/>
              </a:spcBef>
              <a:buNone/>
              <a:defRPr sz="525" b="0" i="0" u="none">
                <a:solidFill>
                  <a:srgbClr val="808080"/>
                </a:solidFill>
              </a:defRPr>
            </a:lvl3pPr>
            <a:lvl4pPr marL="0" indent="0">
              <a:lnSpc>
                <a:spcPct val="100000"/>
              </a:lnSpc>
              <a:spcBef>
                <a:spcPts val="75"/>
              </a:spcBef>
              <a:buNone/>
              <a:defRPr sz="525" b="0" i="0" u="none">
                <a:solidFill>
                  <a:srgbClr val="808080"/>
                </a:solidFill>
              </a:defRPr>
            </a:lvl4pPr>
            <a:lvl5pPr marL="0" indent="0">
              <a:lnSpc>
                <a:spcPct val="100000"/>
              </a:lnSpc>
              <a:spcBef>
                <a:spcPts val="75"/>
              </a:spcBef>
              <a:buNone/>
              <a:defRPr sz="525"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5035768"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5035768"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7253085"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7253085"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9470400"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9470400"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601133"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601133" y="6020181"/>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601133"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818451"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chemeClr val="tx1"/>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5035768"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7253085"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9470400"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818451"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818451"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5035768"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5035768"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7253085"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7253085"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9470400"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9470400"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41428956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280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5123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1299008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014160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103632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914400" y="914400"/>
            <a:ext cx="10363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Ethical Debates, Econ Theories, Real-World Impacts</a:t>
            </a:r>
            <a:endParaRPr lang="en-US" dirty="0"/>
          </a:p>
        </p:txBody>
      </p:sp>
      <p:sp>
        <p:nvSpPr>
          <p:cNvPr id="5" name="Rectangle 4"/>
          <p:cNvSpPr>
            <a:spLocks noGrp="1" noChangeArrowheads="1"/>
          </p:cNvSpPr>
          <p:nvPr>
            <p:ph type="sldNum" sz="quarter" idx="11"/>
          </p:nvPr>
        </p:nvSpPr>
        <p:spPr/>
        <p:txBody>
          <a:bodyPr/>
          <a:lstStyle>
            <a:lvl1pPr>
              <a:defRPr/>
            </a:lvl1pPr>
          </a:lstStyle>
          <a:p>
            <a:endParaRPr lang="en-US" dirty="0">
              <a:latin typeface="Calibri"/>
            </a:endParaRPr>
          </a:p>
          <a:p>
            <a:fld id="{32A47CA8-1D40-3C49-82CF-CF2201A41E4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1944738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Footer Placeholder 4"/>
          <p:cNvSpPr>
            <a:spLocks noGrp="1"/>
          </p:cNvSpPr>
          <p:nvPr>
            <p:ph type="ftr" sz="quarter" idx="11"/>
          </p:nvPr>
        </p:nvSpPr>
        <p:spPr/>
        <p:txBody>
          <a:bodyPr/>
          <a:lstStyle/>
          <a:p>
            <a:r>
              <a:rPr lang="en-US"/>
              <a:t>Ethical Debates, Econ Theories, Real-World Impacts</a:t>
            </a:r>
          </a:p>
        </p:txBody>
      </p:sp>
      <p:sp>
        <p:nvSpPr>
          <p:cNvPr id="6" name="Slide Number Placeholder 5"/>
          <p:cNvSpPr>
            <a:spLocks noGrp="1"/>
          </p:cNvSpPr>
          <p:nvPr>
            <p:ph type="sldNum" sz="quarter" idx="12"/>
          </p:nvPr>
        </p:nvSpPr>
        <p:spPr/>
        <p:txBody>
          <a:bodyPr/>
          <a:lstStyle/>
          <a:p>
            <a:fld id="{96D85B43-D788-46F7-A773-91C165729B06}" type="slidenum">
              <a:rPr lang="en-US" smtClean="0"/>
              <a:t>‹#›</a:t>
            </a:fld>
            <a:endParaRPr lang="en-US"/>
          </a:p>
        </p:txBody>
      </p:sp>
    </p:spTree>
    <p:extLst>
      <p:ext uri="{BB962C8B-B14F-4D97-AF65-F5344CB8AC3E}">
        <p14:creationId xmlns:p14="http://schemas.microsoft.com/office/powerpoint/2010/main" val="29855114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838200"/>
            <a:ext cx="5537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45200" y="838200"/>
            <a:ext cx="5537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Ethical Debates, Econ Theories, Real-World Impacts</a:t>
            </a:r>
          </a:p>
        </p:txBody>
      </p:sp>
      <p:sp>
        <p:nvSpPr>
          <p:cNvPr id="6" name="Rectangle 6"/>
          <p:cNvSpPr>
            <a:spLocks noGrp="1" noChangeArrowheads="1"/>
          </p:cNvSpPr>
          <p:nvPr>
            <p:ph type="sldNum" sz="quarter" idx="11"/>
          </p:nvPr>
        </p:nvSpPr>
        <p:spPr>
          <a:ln/>
        </p:spPr>
        <p:txBody>
          <a:bodyPr/>
          <a:lstStyle>
            <a:lvl1pPr>
              <a:defRPr/>
            </a:lvl1pPr>
          </a:lstStyle>
          <a:p>
            <a:fld id="{1C809E66-74DF-0C42-A43A-AEFFC49125CF}" type="slidenum">
              <a:rPr lang="en-US"/>
              <a:pPr/>
              <a:t>‹#›</a:t>
            </a:fld>
            <a:endParaRPr lang="en-US"/>
          </a:p>
        </p:txBody>
      </p:sp>
    </p:spTree>
    <p:extLst>
      <p:ext uri="{BB962C8B-B14F-4D97-AF65-F5344CB8AC3E}">
        <p14:creationId xmlns:p14="http://schemas.microsoft.com/office/powerpoint/2010/main" val="14216397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838200"/>
            <a:ext cx="11277600" cy="26289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4800" y="3619500"/>
            <a:ext cx="11277600" cy="26289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Ethical Debates, Econ Theories, Real-World Impacts</a:t>
            </a:r>
          </a:p>
        </p:txBody>
      </p:sp>
      <p:sp>
        <p:nvSpPr>
          <p:cNvPr id="6" name="Rectangle 6"/>
          <p:cNvSpPr>
            <a:spLocks noGrp="1" noChangeArrowheads="1"/>
          </p:cNvSpPr>
          <p:nvPr>
            <p:ph type="sldNum" sz="quarter" idx="11"/>
          </p:nvPr>
        </p:nvSpPr>
        <p:spPr>
          <a:ln/>
        </p:spPr>
        <p:txBody>
          <a:bodyPr/>
          <a:lstStyle>
            <a:lvl1pPr>
              <a:defRPr/>
            </a:lvl1pPr>
          </a:lstStyle>
          <a:p>
            <a:fld id="{1F6B9BC8-751C-6A46-B5B7-840FAB6C1A54}" type="slidenum">
              <a:rPr lang="en-US"/>
              <a:pPr/>
              <a:t>‹#›</a:t>
            </a:fld>
            <a:endParaRPr lang="en-US"/>
          </a:p>
        </p:txBody>
      </p:sp>
    </p:spTree>
    <p:extLst>
      <p:ext uri="{BB962C8B-B14F-4D97-AF65-F5344CB8AC3E}">
        <p14:creationId xmlns:p14="http://schemas.microsoft.com/office/powerpoint/2010/main" val="31016650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304800" y="838200"/>
            <a:ext cx="11277600" cy="5410200"/>
          </a:xfrm>
          <a:prstGeom prst="rect">
            <a:avLst/>
          </a:prstGeom>
        </p:spPr>
        <p:txBody>
          <a:bodyPr/>
          <a:lstStyle/>
          <a:p>
            <a:pPr lvl="0"/>
            <a:endParaRPr lang="en-US" noProof="0"/>
          </a:p>
        </p:txBody>
      </p:sp>
      <p:sp>
        <p:nvSpPr>
          <p:cNvPr id="4" name="Rectangle 5"/>
          <p:cNvSpPr>
            <a:spLocks noGrp="1" noChangeArrowheads="1"/>
          </p:cNvSpPr>
          <p:nvPr>
            <p:ph type="ftr" sz="quarter" idx="10"/>
          </p:nvPr>
        </p:nvSpPr>
        <p:spPr>
          <a:ln/>
        </p:spPr>
        <p:txBody>
          <a:bodyPr/>
          <a:lstStyle>
            <a:lvl1pPr>
              <a:defRPr/>
            </a:lvl1pPr>
          </a:lstStyle>
          <a:p>
            <a:r>
              <a:rPr lang="en-US"/>
              <a:t>Ethical Debates, Econ Theories, Real-World Impacts</a:t>
            </a:r>
          </a:p>
        </p:txBody>
      </p:sp>
      <p:sp>
        <p:nvSpPr>
          <p:cNvPr id="5" name="Rectangle 6"/>
          <p:cNvSpPr>
            <a:spLocks noGrp="1" noChangeArrowheads="1"/>
          </p:cNvSpPr>
          <p:nvPr>
            <p:ph type="sldNum" sz="quarter" idx="11"/>
          </p:nvPr>
        </p:nvSpPr>
        <p:spPr>
          <a:ln/>
        </p:spPr>
        <p:txBody>
          <a:bodyPr/>
          <a:lstStyle>
            <a:lvl1pPr>
              <a:defRPr/>
            </a:lvl1pPr>
          </a:lstStyle>
          <a:p>
            <a:fld id="{FFFC3B70-B114-674E-8EFF-281092C9D65E}" type="slidenum">
              <a:rPr lang="en-US"/>
              <a:pPr/>
              <a:t>‹#›</a:t>
            </a:fld>
            <a:endParaRPr lang="en-US"/>
          </a:p>
        </p:txBody>
      </p:sp>
    </p:spTree>
    <p:extLst>
      <p:ext uri="{BB962C8B-B14F-4D97-AF65-F5344CB8AC3E}">
        <p14:creationId xmlns:p14="http://schemas.microsoft.com/office/powerpoint/2010/main" val="221098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160515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505884"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299200"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505883" y="1807534"/>
            <a:ext cx="5388864"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1"/>
          </p:nvPr>
        </p:nvSpPr>
        <p:spPr>
          <a:xfrm>
            <a:off x="6299200" y="1807534"/>
            <a:ext cx="5388864" cy="434340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Ethical Debates, Econ Theories, Real-World Impacts</a:t>
            </a:r>
          </a:p>
        </p:txBody>
      </p:sp>
    </p:spTree>
    <p:extLst>
      <p:ext uri="{BB962C8B-B14F-4D97-AF65-F5344CB8AC3E}">
        <p14:creationId xmlns:p14="http://schemas.microsoft.com/office/powerpoint/2010/main" val="341968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5384800" y="3046413"/>
            <a:ext cx="13208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marR="0" indent="0" algn="l"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6705600" y="1828800"/>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1276784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5359126" y="2692959"/>
            <a:ext cx="1326383"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2" name="Right Arrow 11"/>
          <p:cNvSpPr/>
          <p:nvPr userDrawn="1"/>
        </p:nvSpPr>
        <p:spPr bwMode="auto">
          <a:xfrm rot="10800000">
            <a:off x="5427338" y="3778178"/>
            <a:ext cx="1353183"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6705600"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Ethical Debates, Econ Theories, Real-World Impacts</a:t>
            </a:r>
          </a:p>
        </p:txBody>
      </p:sp>
    </p:spTree>
    <p:extLst>
      <p:ext uri="{BB962C8B-B14F-4D97-AF65-F5344CB8AC3E}">
        <p14:creationId xmlns:p14="http://schemas.microsoft.com/office/powerpoint/2010/main" val="223206336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12192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Slide Number Placeholder 9"/>
          <p:cNvSpPr>
            <a:spLocks noGrp="1"/>
          </p:cNvSpPr>
          <p:nvPr>
            <p:ph type="sldNum" sz="quarter" idx="4"/>
          </p:nvPr>
        </p:nvSpPr>
        <p:spPr>
          <a:xfrm>
            <a:off x="11480800" y="6436636"/>
            <a:ext cx="609600" cy="365125"/>
          </a:xfrm>
          <a:prstGeom prst="rect">
            <a:avLst/>
          </a:prstGeom>
        </p:spPr>
        <p:txBody>
          <a:bodyPr vert="horz" wrap="square" lIns="91440" tIns="45720" rIns="91440" bIns="45720" numCol="1" anchor="ctr" anchorCtr="0" compatLnSpc="1">
            <a:prstTxWarp prst="textNoShape">
              <a:avLst/>
            </a:prstTxWarp>
          </a:bodyPr>
          <a:lstStyle>
            <a:lvl1pPr>
              <a:defRPr sz="800" b="0">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sz="800" dirty="0"/>
          </a:p>
        </p:txBody>
      </p:sp>
      <p:sp>
        <p:nvSpPr>
          <p:cNvPr id="13" name="Footer Placeholder 12"/>
          <p:cNvSpPr>
            <a:spLocks noGrp="1"/>
          </p:cNvSpPr>
          <p:nvPr>
            <p:ph type="ftr" sz="quarter" idx="3"/>
          </p:nvPr>
        </p:nvSpPr>
        <p:spPr>
          <a:xfrm>
            <a:off x="4165600" y="6442489"/>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000" b="1" smtClean="0">
                <a:solidFill>
                  <a:srgbClr val="898989"/>
                </a:solidFill>
                <a:latin typeface="+mn-lt"/>
                <a:ea typeface="+mn-ea"/>
              </a:defRPr>
            </a:lvl1pPr>
          </a:lstStyle>
          <a:p>
            <a:pPr>
              <a:defRPr/>
            </a:pPr>
            <a:r>
              <a:rPr lang="en-US" dirty="0"/>
              <a:t>Compensation</a:t>
            </a:r>
          </a:p>
        </p:txBody>
      </p:sp>
      <p:sp>
        <p:nvSpPr>
          <p:cNvPr id="9" name="Footer Placeholder 3"/>
          <p:cNvSpPr txBox="1">
            <a:spLocks/>
          </p:cNvSpPr>
          <p:nvPr userDrawn="1"/>
        </p:nvSpPr>
        <p:spPr>
          <a:xfrm>
            <a:off x="96545" y="6423030"/>
            <a:ext cx="3149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800" baseline="0" dirty="0">
                <a:latin typeface="+mn-lt"/>
              </a:rPr>
              <a:t>FIT_Compensation_2026S</a:t>
            </a:r>
            <a:endParaRPr lang="en-US" sz="800" dirty="0">
              <a:latin typeface="+mn-lt"/>
            </a:endParaRPr>
          </a:p>
        </p:txBody>
      </p:sp>
    </p:spTree>
    <p:extLst>
      <p:ext uri="{BB962C8B-B14F-4D97-AF65-F5344CB8AC3E}">
        <p14:creationId xmlns:p14="http://schemas.microsoft.com/office/powerpoint/2010/main" val="15375557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Lst>
  <p:hf hdr="0" dt="0"/>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p:titleStyle>
    <p:body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11.xml"/><Relationship Id="rId18"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customXml" Target="../ink/ink8.xml"/><Relationship Id="rId12" Type="http://schemas.openxmlformats.org/officeDocument/2006/relationships/image" Target="../media/image24.png"/><Relationship Id="rId17" Type="http://schemas.openxmlformats.org/officeDocument/2006/relationships/customXml" Target="../ink/ink13.xml"/><Relationship Id="rId2" Type="http://schemas.openxmlformats.org/officeDocument/2006/relationships/image" Target="../media/image18.png"/><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customXml" Target="../ink/ink10.xml"/><Relationship Id="rId5" Type="http://schemas.openxmlformats.org/officeDocument/2006/relationships/customXml" Target="../ink/ink7.xml"/><Relationship Id="rId15" Type="http://schemas.openxmlformats.org/officeDocument/2006/relationships/customXml" Target="../ink/ink12.xm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customXml" Target="../ink/ink9.xml"/><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customXml" Target="../ink/ink15.xml"/><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customXml" Target="../ink/ink17.xml"/><Relationship Id="rId4" Type="http://schemas.openxmlformats.org/officeDocument/2006/relationships/customXml" Target="../ink/ink14.xml"/><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ustomXml" Target="../ink/ink18.xml"/><Relationship Id="rId7" Type="http://schemas.openxmlformats.org/officeDocument/2006/relationships/customXml" Target="../ink/ink20.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customXml" Target="../ink/ink19.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customXml" Target="../ink/ink21.xml"/></Relationships>
</file>

<file path=ppt/slides/_rels/slide14.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3.png"/><Relationship Id="rId12" Type="http://schemas.openxmlformats.org/officeDocument/2006/relationships/customXml" Target="../ink/ink26.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customXml" Target="../ink/ink23.xml"/><Relationship Id="rId11" Type="http://schemas.openxmlformats.org/officeDocument/2006/relationships/image" Target="../media/image45.png"/><Relationship Id="rId5" Type="http://schemas.openxmlformats.org/officeDocument/2006/relationships/image" Target="../media/image42.png"/><Relationship Id="rId10" Type="http://schemas.openxmlformats.org/officeDocument/2006/relationships/customXml" Target="../ink/ink25.xml"/><Relationship Id="rId4" Type="http://schemas.openxmlformats.org/officeDocument/2006/relationships/customXml" Target="../ink/ink22.xml"/><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customXml" Target="../ink/ink4.xml"/><Relationship Id="rId1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163F83-1D92-9913-E6C0-989EE8AD282E}"/>
              </a:ext>
            </a:extLst>
          </p:cNvPr>
          <p:cNvSpPr>
            <a:spLocks noGrp="1"/>
          </p:cNvSpPr>
          <p:nvPr>
            <p:ph type="sldNum" sz="quarter" idx="10"/>
          </p:nvPr>
        </p:nvSpPr>
        <p:spPr/>
        <p:txBody>
          <a:bodyPr/>
          <a:lstStyle/>
          <a:p>
            <a:fld id="{22D706CB-156B-8643-9A07-D8448DABBCBD}" type="slidenum">
              <a:rPr lang="en-US" altLang="en-US" smtClean="0"/>
              <a:pPr/>
              <a:t>1</a:t>
            </a:fld>
            <a:endParaRPr lang="en-US" altLang="en-US" dirty="0"/>
          </a:p>
        </p:txBody>
      </p:sp>
      <p:sp>
        <p:nvSpPr>
          <p:cNvPr id="3" name="Footer Placeholder 2">
            <a:extLst>
              <a:ext uri="{FF2B5EF4-FFF2-40B4-BE49-F238E27FC236}">
                <a16:creationId xmlns:a16="http://schemas.microsoft.com/office/drawing/2014/main" id="{C2F6B19C-E5DA-51BB-495E-8578A91C5D2D}"/>
              </a:ext>
            </a:extLst>
          </p:cNvPr>
          <p:cNvSpPr>
            <a:spLocks noGrp="1"/>
          </p:cNvSpPr>
          <p:nvPr>
            <p:ph type="ftr" sz="quarter" idx="11"/>
          </p:nvPr>
        </p:nvSpPr>
        <p:spPr/>
        <p:txBody>
          <a:bodyPr/>
          <a:lstStyle/>
          <a:p>
            <a:pPr>
              <a:defRPr/>
            </a:pPr>
            <a:r>
              <a:rPr lang="en-US"/>
              <a:t>Compensation</a:t>
            </a:r>
            <a:endParaRPr lang="en-US" dirty="0"/>
          </a:p>
        </p:txBody>
      </p:sp>
      <p:sp>
        <p:nvSpPr>
          <p:cNvPr id="4" name="Title 1">
            <a:extLst>
              <a:ext uri="{FF2B5EF4-FFF2-40B4-BE49-F238E27FC236}">
                <a16:creationId xmlns:a16="http://schemas.microsoft.com/office/drawing/2014/main" id="{7F77031B-23E5-163E-71B2-1FDAA65F3F6F}"/>
              </a:ext>
            </a:extLst>
          </p:cNvPr>
          <p:cNvSpPr txBox="1">
            <a:spLocks/>
          </p:cNvSpPr>
          <p:nvPr/>
        </p:nvSpPr>
        <p:spPr>
          <a:xfrm>
            <a:off x="1464129" y="1155021"/>
            <a:ext cx="9263741" cy="2387600"/>
          </a:xfrm>
          <a:prstGeom prst="rect">
            <a:avLst/>
          </a:prstGeom>
        </p:spPr>
        <p:txBody>
          <a:bodyPr/>
          <a:lst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a:lstStyle>
          <a:p>
            <a:r>
              <a:rPr lang="en-US" sz="4400" dirty="0"/>
              <a:t>Federal </a:t>
            </a:r>
            <a:r>
              <a:rPr lang="en-US" sz="4800" dirty="0"/>
              <a:t>Income</a:t>
            </a:r>
            <a:r>
              <a:rPr lang="en-US" sz="4400" dirty="0"/>
              <a:t> Taxation</a:t>
            </a:r>
            <a:br>
              <a:rPr lang="en-US" sz="4400" dirty="0"/>
            </a:br>
            <a:r>
              <a:rPr lang="en-US" sz="4800" i="1" dirty="0"/>
              <a:t>Compensation</a:t>
            </a:r>
            <a:endParaRPr lang="en-US" sz="4400" dirty="0"/>
          </a:p>
        </p:txBody>
      </p:sp>
      <p:sp>
        <p:nvSpPr>
          <p:cNvPr id="5" name="Subtitle 2">
            <a:extLst>
              <a:ext uri="{FF2B5EF4-FFF2-40B4-BE49-F238E27FC236}">
                <a16:creationId xmlns:a16="http://schemas.microsoft.com/office/drawing/2014/main" id="{4D824EC7-22FF-8085-4D25-F0249659D926}"/>
              </a:ext>
            </a:extLst>
          </p:cNvPr>
          <p:cNvSpPr txBox="1">
            <a:spLocks/>
          </p:cNvSpPr>
          <p:nvPr/>
        </p:nvSpPr>
        <p:spPr>
          <a:xfrm>
            <a:off x="2666999" y="3981226"/>
            <a:ext cx="6858000" cy="1027451"/>
          </a:xfrm>
          <a:prstGeom prst="rect">
            <a:avLst/>
          </a:prstGeom>
        </p:spPr>
        <p:txBody>
          <a:bodyPr>
            <a:normAutofit lnSpcReduction="10000"/>
          </a:bodyPr>
          <a:lst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800" b="1" dirty="0"/>
              <a:t>Prof. Colon</a:t>
            </a:r>
          </a:p>
          <a:p>
            <a:pPr marL="0" indent="0" algn="ctr">
              <a:buNone/>
            </a:pPr>
            <a:r>
              <a:rPr lang="en-US" sz="2800" b="1" dirty="0"/>
              <a:t>Spring 2026</a:t>
            </a:r>
          </a:p>
        </p:txBody>
      </p:sp>
    </p:spTree>
    <p:extLst>
      <p:ext uri="{BB962C8B-B14F-4D97-AF65-F5344CB8AC3E}">
        <p14:creationId xmlns:p14="http://schemas.microsoft.com/office/powerpoint/2010/main" val="298632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document&#10;&#10;AI-generated content may be incorrect.">
            <a:extLst>
              <a:ext uri="{FF2B5EF4-FFF2-40B4-BE49-F238E27FC236}">
                <a16:creationId xmlns:a16="http://schemas.microsoft.com/office/drawing/2014/main" id="{20E21DB8-6DE0-24A2-9639-83FA4E90E241}"/>
              </a:ext>
            </a:extLst>
          </p:cNvPr>
          <p:cNvPicPr>
            <a:picLocks noGrp="1" noChangeAspect="1"/>
          </p:cNvPicPr>
          <p:nvPr>
            <p:ph idx="1"/>
          </p:nvPr>
        </p:nvPicPr>
        <p:blipFill>
          <a:blip r:embed="rId2"/>
          <a:stretch>
            <a:fillRect/>
          </a:stretch>
        </p:blipFill>
        <p:spPr>
          <a:xfrm>
            <a:off x="512064" y="649248"/>
            <a:ext cx="5373948" cy="2052388"/>
          </a:xfrm>
          <a:ln w="28575">
            <a:solidFill>
              <a:schemeClr val="accent1"/>
            </a:solidFill>
          </a:ln>
        </p:spPr>
      </p:pic>
      <p:sp>
        <p:nvSpPr>
          <p:cNvPr id="3" name="Title 2">
            <a:extLst>
              <a:ext uri="{FF2B5EF4-FFF2-40B4-BE49-F238E27FC236}">
                <a16:creationId xmlns:a16="http://schemas.microsoft.com/office/drawing/2014/main" id="{7DC4AF35-5C0E-42AC-E772-54376B154FF4}"/>
              </a:ext>
            </a:extLst>
          </p:cNvPr>
          <p:cNvSpPr>
            <a:spLocks noGrp="1"/>
          </p:cNvSpPr>
          <p:nvPr>
            <p:ph type="title"/>
          </p:nvPr>
        </p:nvSpPr>
        <p:spPr/>
        <p:txBody>
          <a:bodyPr/>
          <a:lstStyle/>
          <a:p>
            <a:r>
              <a:rPr lang="en-US" sz="1800" dirty="0"/>
              <a:t>Fringe Benefits: No Additional Costs Services</a:t>
            </a:r>
          </a:p>
        </p:txBody>
      </p:sp>
      <p:sp>
        <p:nvSpPr>
          <p:cNvPr id="4" name="Slide Number Placeholder 3">
            <a:extLst>
              <a:ext uri="{FF2B5EF4-FFF2-40B4-BE49-F238E27FC236}">
                <a16:creationId xmlns:a16="http://schemas.microsoft.com/office/drawing/2014/main" id="{C69F80CF-3B60-877C-405A-35676578A62A}"/>
              </a:ext>
            </a:extLst>
          </p:cNvPr>
          <p:cNvSpPr>
            <a:spLocks noGrp="1"/>
          </p:cNvSpPr>
          <p:nvPr>
            <p:ph type="sldNum" sz="quarter" idx="10"/>
          </p:nvPr>
        </p:nvSpPr>
        <p:spPr/>
        <p:txBody>
          <a:bodyPr/>
          <a:lstStyle/>
          <a:p>
            <a:fld id="{7B3E355C-57B9-BC4B-95D8-406A1F834537}" type="slidenum">
              <a:rPr lang="en-US" altLang="en-US" smtClean="0"/>
              <a:pPr/>
              <a:t>10</a:t>
            </a:fld>
            <a:endParaRPr lang="en-US" altLang="en-US" dirty="0"/>
          </a:p>
        </p:txBody>
      </p:sp>
      <p:sp>
        <p:nvSpPr>
          <p:cNvPr id="5" name="Footer Placeholder 4">
            <a:extLst>
              <a:ext uri="{FF2B5EF4-FFF2-40B4-BE49-F238E27FC236}">
                <a16:creationId xmlns:a16="http://schemas.microsoft.com/office/drawing/2014/main" id="{9EC152EB-A259-E03E-D890-D54C360AC682}"/>
              </a:ext>
            </a:extLst>
          </p:cNvPr>
          <p:cNvSpPr>
            <a:spLocks noGrp="1"/>
          </p:cNvSpPr>
          <p:nvPr>
            <p:ph type="ftr" sz="quarter" idx="11"/>
          </p:nvPr>
        </p:nvSpPr>
        <p:spPr/>
        <p:txBody>
          <a:bodyPr/>
          <a:lstStyle/>
          <a:p>
            <a:pPr>
              <a:defRPr/>
            </a:pPr>
            <a:r>
              <a:rPr lang="en-US"/>
              <a:t>Compensation</a:t>
            </a:r>
            <a:endParaRPr lang="en-US" dirty="0"/>
          </a:p>
        </p:txBody>
      </p:sp>
      <p:pic>
        <p:nvPicPr>
          <p:cNvPr id="9" name="Picture 8" descr="A document with text on it&#10;&#10;AI-generated content may be incorrect.">
            <a:extLst>
              <a:ext uri="{FF2B5EF4-FFF2-40B4-BE49-F238E27FC236}">
                <a16:creationId xmlns:a16="http://schemas.microsoft.com/office/drawing/2014/main" id="{EBFE7256-CE07-5AF4-B6F9-C6D7830260D3}"/>
              </a:ext>
            </a:extLst>
          </p:cNvPr>
          <p:cNvPicPr>
            <a:picLocks noChangeAspect="1"/>
          </p:cNvPicPr>
          <p:nvPr/>
        </p:nvPicPr>
        <p:blipFill>
          <a:blip r:embed="rId3"/>
          <a:stretch>
            <a:fillRect/>
          </a:stretch>
        </p:blipFill>
        <p:spPr>
          <a:xfrm>
            <a:off x="6150864" y="577475"/>
            <a:ext cx="5373948" cy="5723218"/>
          </a:xfrm>
          <a:prstGeom prst="rect">
            <a:avLst/>
          </a:prstGeom>
          <a:ln w="28575">
            <a:solidFill>
              <a:schemeClr val="accent1"/>
            </a:solidFill>
          </a:ln>
        </p:spPr>
      </p:pic>
      <p:pic>
        <p:nvPicPr>
          <p:cNvPr id="15" name="Picture 14" descr="A close-up of a document&#10;&#10;AI-generated content may be incorrect.">
            <a:extLst>
              <a:ext uri="{FF2B5EF4-FFF2-40B4-BE49-F238E27FC236}">
                <a16:creationId xmlns:a16="http://schemas.microsoft.com/office/drawing/2014/main" id="{7E3BA850-7664-B626-544A-E7844CE208FB}"/>
              </a:ext>
            </a:extLst>
          </p:cNvPr>
          <p:cNvPicPr>
            <a:picLocks noChangeAspect="1"/>
          </p:cNvPicPr>
          <p:nvPr/>
        </p:nvPicPr>
        <p:blipFill>
          <a:blip r:embed="rId4"/>
          <a:stretch>
            <a:fillRect/>
          </a:stretch>
        </p:blipFill>
        <p:spPr>
          <a:xfrm>
            <a:off x="512064" y="3188170"/>
            <a:ext cx="5388864" cy="2767784"/>
          </a:xfrm>
          <a:prstGeom prst="rect">
            <a:avLst/>
          </a:prstGeom>
          <a:ln w="28575">
            <a:solidFill>
              <a:schemeClr val="accent1"/>
            </a:solidFill>
          </a:ln>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DBBB62CB-891C-272E-5A28-909AE864B0D1}"/>
                  </a:ext>
                </a:extLst>
              </p14:cNvPr>
              <p14:cNvContentPartPr/>
              <p14:nvPr/>
            </p14:nvContentPartPr>
            <p14:xfrm>
              <a:off x="3150448" y="-365643"/>
              <a:ext cx="360" cy="360"/>
            </p14:xfrm>
          </p:contentPart>
        </mc:Choice>
        <mc:Fallback>
          <p:pic>
            <p:nvPicPr>
              <p:cNvPr id="2" name="Ink 1">
                <a:extLst>
                  <a:ext uri="{FF2B5EF4-FFF2-40B4-BE49-F238E27FC236}">
                    <a16:creationId xmlns:a16="http://schemas.microsoft.com/office/drawing/2014/main" id="{DBBB62CB-891C-272E-5A28-909AE864B0D1}"/>
                  </a:ext>
                </a:extLst>
              </p:cNvPr>
              <p:cNvPicPr/>
              <p:nvPr/>
            </p:nvPicPr>
            <p:blipFill>
              <a:blip r:embed="rId6"/>
              <a:stretch>
                <a:fillRect/>
              </a:stretch>
            </p:blipFill>
            <p:spPr>
              <a:xfrm>
                <a:off x="3114448" y="-437283"/>
                <a:ext cx="720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9FAF8FF7-8166-1324-0C98-1F4A43B3459D}"/>
                  </a:ext>
                </a:extLst>
              </p14:cNvPr>
              <p14:cNvContentPartPr/>
              <p14:nvPr/>
            </p14:nvContentPartPr>
            <p14:xfrm>
              <a:off x="1014208" y="1126917"/>
              <a:ext cx="1517040" cy="64080"/>
            </p14:xfrm>
          </p:contentPart>
        </mc:Choice>
        <mc:Fallback>
          <p:pic>
            <p:nvPicPr>
              <p:cNvPr id="6" name="Ink 5">
                <a:extLst>
                  <a:ext uri="{FF2B5EF4-FFF2-40B4-BE49-F238E27FC236}">
                    <a16:creationId xmlns:a16="http://schemas.microsoft.com/office/drawing/2014/main" id="{9FAF8FF7-8166-1324-0C98-1F4A43B3459D}"/>
                  </a:ext>
                </a:extLst>
              </p:cNvPr>
              <p:cNvPicPr/>
              <p:nvPr/>
            </p:nvPicPr>
            <p:blipFill>
              <a:blip r:embed="rId8"/>
              <a:stretch>
                <a:fillRect/>
              </a:stretch>
            </p:blipFill>
            <p:spPr>
              <a:xfrm>
                <a:off x="978208" y="1054917"/>
                <a:ext cx="158868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B6ADB7AC-2F35-E27F-5FC6-7FDDB7504383}"/>
                  </a:ext>
                </a:extLst>
              </p14:cNvPr>
              <p14:cNvContentPartPr/>
              <p14:nvPr/>
            </p14:nvContentPartPr>
            <p14:xfrm>
              <a:off x="2481568" y="2150397"/>
              <a:ext cx="3204720" cy="29880"/>
            </p14:xfrm>
          </p:contentPart>
        </mc:Choice>
        <mc:Fallback>
          <p:pic>
            <p:nvPicPr>
              <p:cNvPr id="8" name="Ink 7">
                <a:extLst>
                  <a:ext uri="{FF2B5EF4-FFF2-40B4-BE49-F238E27FC236}">
                    <a16:creationId xmlns:a16="http://schemas.microsoft.com/office/drawing/2014/main" id="{B6ADB7AC-2F35-E27F-5FC6-7FDDB7504383}"/>
                  </a:ext>
                </a:extLst>
              </p:cNvPr>
              <p:cNvPicPr/>
              <p:nvPr/>
            </p:nvPicPr>
            <p:blipFill>
              <a:blip r:embed="rId10"/>
              <a:stretch>
                <a:fillRect/>
              </a:stretch>
            </p:blipFill>
            <p:spPr>
              <a:xfrm>
                <a:off x="2445568" y="2078397"/>
                <a:ext cx="327636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E5674DF4-203B-DBD9-7754-30EF68A91E7C}"/>
                  </a:ext>
                </a:extLst>
              </p14:cNvPr>
              <p14:cNvContentPartPr/>
              <p14:nvPr/>
            </p14:nvContentPartPr>
            <p14:xfrm>
              <a:off x="2677048" y="4480317"/>
              <a:ext cx="2959920" cy="110160"/>
            </p14:xfrm>
          </p:contentPart>
        </mc:Choice>
        <mc:Fallback>
          <p:pic>
            <p:nvPicPr>
              <p:cNvPr id="10" name="Ink 9">
                <a:extLst>
                  <a:ext uri="{FF2B5EF4-FFF2-40B4-BE49-F238E27FC236}">
                    <a16:creationId xmlns:a16="http://schemas.microsoft.com/office/drawing/2014/main" id="{E5674DF4-203B-DBD9-7754-30EF68A91E7C}"/>
                  </a:ext>
                </a:extLst>
              </p:cNvPr>
              <p:cNvPicPr/>
              <p:nvPr/>
            </p:nvPicPr>
            <p:blipFill>
              <a:blip r:embed="rId12"/>
              <a:stretch>
                <a:fillRect/>
              </a:stretch>
            </p:blipFill>
            <p:spPr>
              <a:xfrm>
                <a:off x="2668408" y="4471677"/>
                <a:ext cx="29775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498BA746-3BDD-4C6B-37E5-143988953CA7}"/>
                  </a:ext>
                </a:extLst>
              </p14:cNvPr>
              <p14:cNvContentPartPr/>
              <p14:nvPr/>
            </p14:nvContentPartPr>
            <p14:xfrm>
              <a:off x="740608" y="4810077"/>
              <a:ext cx="1277280" cy="12600"/>
            </p14:xfrm>
          </p:contentPart>
        </mc:Choice>
        <mc:Fallback>
          <p:pic>
            <p:nvPicPr>
              <p:cNvPr id="11" name="Ink 10">
                <a:extLst>
                  <a:ext uri="{FF2B5EF4-FFF2-40B4-BE49-F238E27FC236}">
                    <a16:creationId xmlns:a16="http://schemas.microsoft.com/office/drawing/2014/main" id="{498BA746-3BDD-4C6B-37E5-143988953CA7}"/>
                  </a:ext>
                </a:extLst>
              </p:cNvPr>
              <p:cNvPicPr/>
              <p:nvPr/>
            </p:nvPicPr>
            <p:blipFill>
              <a:blip r:embed="rId14"/>
              <a:stretch>
                <a:fillRect/>
              </a:stretch>
            </p:blipFill>
            <p:spPr>
              <a:xfrm>
                <a:off x="731608" y="4801437"/>
                <a:ext cx="129492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5D96A0D3-D8B6-7CE6-4BC7-9CFAEF47A10F}"/>
                  </a:ext>
                </a:extLst>
              </p14:cNvPr>
              <p14:cNvContentPartPr/>
              <p14:nvPr/>
            </p14:nvContentPartPr>
            <p14:xfrm>
              <a:off x="6685288" y="3448557"/>
              <a:ext cx="2047320" cy="78120"/>
            </p14:xfrm>
          </p:contentPart>
        </mc:Choice>
        <mc:Fallback>
          <p:pic>
            <p:nvPicPr>
              <p:cNvPr id="12" name="Ink 11">
                <a:extLst>
                  <a:ext uri="{FF2B5EF4-FFF2-40B4-BE49-F238E27FC236}">
                    <a16:creationId xmlns:a16="http://schemas.microsoft.com/office/drawing/2014/main" id="{5D96A0D3-D8B6-7CE6-4BC7-9CFAEF47A10F}"/>
                  </a:ext>
                </a:extLst>
              </p:cNvPr>
              <p:cNvPicPr/>
              <p:nvPr/>
            </p:nvPicPr>
            <p:blipFill>
              <a:blip r:embed="rId16"/>
              <a:stretch>
                <a:fillRect/>
              </a:stretch>
            </p:blipFill>
            <p:spPr>
              <a:xfrm>
                <a:off x="6649288" y="3376917"/>
                <a:ext cx="211896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F06FCB3C-EC90-6174-E58D-215D72E9653C}"/>
                  </a:ext>
                </a:extLst>
              </p14:cNvPr>
              <p14:cNvContentPartPr/>
              <p14:nvPr/>
            </p14:nvContentPartPr>
            <p14:xfrm>
              <a:off x="6429328" y="5994837"/>
              <a:ext cx="4939200" cy="97920"/>
            </p14:xfrm>
          </p:contentPart>
        </mc:Choice>
        <mc:Fallback>
          <p:pic>
            <p:nvPicPr>
              <p:cNvPr id="13" name="Ink 12">
                <a:extLst>
                  <a:ext uri="{FF2B5EF4-FFF2-40B4-BE49-F238E27FC236}">
                    <a16:creationId xmlns:a16="http://schemas.microsoft.com/office/drawing/2014/main" id="{F06FCB3C-EC90-6174-E58D-215D72E9653C}"/>
                  </a:ext>
                </a:extLst>
              </p:cNvPr>
              <p:cNvPicPr/>
              <p:nvPr/>
            </p:nvPicPr>
            <p:blipFill>
              <a:blip r:embed="rId18"/>
              <a:stretch>
                <a:fillRect/>
              </a:stretch>
            </p:blipFill>
            <p:spPr>
              <a:xfrm>
                <a:off x="6393688" y="5923197"/>
                <a:ext cx="5010840" cy="241560"/>
              </a:xfrm>
              <a:prstGeom prst="rect">
                <a:avLst/>
              </a:prstGeom>
            </p:spPr>
          </p:pic>
        </mc:Fallback>
      </mc:AlternateContent>
    </p:spTree>
    <p:extLst>
      <p:ext uri="{BB962C8B-B14F-4D97-AF65-F5344CB8AC3E}">
        <p14:creationId xmlns:p14="http://schemas.microsoft.com/office/powerpoint/2010/main" val="284504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73202DB-A68C-F254-D358-543E37B78F56}"/>
              </a:ext>
            </a:extLst>
          </p:cNvPr>
          <p:cNvPicPr>
            <a:picLocks noGrp="1" noChangeAspect="1"/>
          </p:cNvPicPr>
          <p:nvPr>
            <p:ph idx="1"/>
          </p:nvPr>
        </p:nvPicPr>
        <p:blipFill>
          <a:blip r:embed="rId2"/>
          <a:stretch>
            <a:fillRect/>
          </a:stretch>
        </p:blipFill>
        <p:spPr>
          <a:xfrm>
            <a:off x="2387187" y="539259"/>
            <a:ext cx="6999033" cy="3661140"/>
          </a:xfrm>
        </p:spPr>
      </p:pic>
      <p:sp>
        <p:nvSpPr>
          <p:cNvPr id="3" name="Title 2">
            <a:extLst>
              <a:ext uri="{FF2B5EF4-FFF2-40B4-BE49-F238E27FC236}">
                <a16:creationId xmlns:a16="http://schemas.microsoft.com/office/drawing/2014/main" id="{C8B84774-4E14-3416-7F08-F2436B8B4230}"/>
              </a:ext>
            </a:extLst>
          </p:cNvPr>
          <p:cNvSpPr>
            <a:spLocks noGrp="1"/>
          </p:cNvSpPr>
          <p:nvPr>
            <p:ph type="title"/>
          </p:nvPr>
        </p:nvSpPr>
        <p:spPr/>
        <p:txBody>
          <a:bodyPr/>
          <a:lstStyle/>
          <a:p>
            <a:r>
              <a:rPr lang="en-US" sz="2000" dirty="0"/>
              <a:t>Fringe Benefits: Qualified Employee Discount</a:t>
            </a:r>
            <a:endParaRPr lang="en-US" dirty="0"/>
          </a:p>
        </p:txBody>
      </p:sp>
      <p:sp>
        <p:nvSpPr>
          <p:cNvPr id="4" name="Slide Number Placeholder 3">
            <a:extLst>
              <a:ext uri="{FF2B5EF4-FFF2-40B4-BE49-F238E27FC236}">
                <a16:creationId xmlns:a16="http://schemas.microsoft.com/office/drawing/2014/main" id="{64323672-675A-C9DF-B851-9A2A162D144B}"/>
              </a:ext>
            </a:extLst>
          </p:cNvPr>
          <p:cNvSpPr>
            <a:spLocks noGrp="1"/>
          </p:cNvSpPr>
          <p:nvPr>
            <p:ph type="sldNum" sz="quarter" idx="10"/>
          </p:nvPr>
        </p:nvSpPr>
        <p:spPr/>
        <p:txBody>
          <a:bodyPr/>
          <a:lstStyle/>
          <a:p>
            <a:fld id="{7B3E355C-57B9-BC4B-95D8-406A1F834537}" type="slidenum">
              <a:rPr lang="en-US" altLang="en-US" smtClean="0"/>
              <a:pPr/>
              <a:t>11</a:t>
            </a:fld>
            <a:endParaRPr lang="en-US" altLang="en-US" dirty="0"/>
          </a:p>
        </p:txBody>
      </p:sp>
      <p:sp>
        <p:nvSpPr>
          <p:cNvPr id="5" name="Footer Placeholder 4">
            <a:extLst>
              <a:ext uri="{FF2B5EF4-FFF2-40B4-BE49-F238E27FC236}">
                <a16:creationId xmlns:a16="http://schemas.microsoft.com/office/drawing/2014/main" id="{DEBA83AC-3CC1-29BA-0BBC-A35637AACF06}"/>
              </a:ext>
            </a:extLst>
          </p:cNvPr>
          <p:cNvSpPr>
            <a:spLocks noGrp="1"/>
          </p:cNvSpPr>
          <p:nvPr>
            <p:ph type="ftr" sz="quarter" idx="11"/>
          </p:nvPr>
        </p:nvSpPr>
        <p:spPr/>
        <p:txBody>
          <a:bodyPr/>
          <a:lstStyle/>
          <a:p>
            <a:pPr>
              <a:defRPr/>
            </a:pPr>
            <a:r>
              <a:rPr lang="en-US"/>
              <a:t>Compensation</a:t>
            </a:r>
            <a:endParaRPr lang="en-US" dirty="0"/>
          </a:p>
        </p:txBody>
      </p:sp>
      <p:pic>
        <p:nvPicPr>
          <p:cNvPr id="9" name="Picture 8" descr="A close-up of a document&#10;&#10;AI-generated content may be incorrect.">
            <a:extLst>
              <a:ext uri="{FF2B5EF4-FFF2-40B4-BE49-F238E27FC236}">
                <a16:creationId xmlns:a16="http://schemas.microsoft.com/office/drawing/2014/main" id="{ADDE398A-9DE0-4982-2367-44FCD6DD2CBA}"/>
              </a:ext>
            </a:extLst>
          </p:cNvPr>
          <p:cNvPicPr>
            <a:picLocks noChangeAspect="1"/>
          </p:cNvPicPr>
          <p:nvPr/>
        </p:nvPicPr>
        <p:blipFill>
          <a:blip r:embed="rId3"/>
          <a:stretch>
            <a:fillRect/>
          </a:stretch>
        </p:blipFill>
        <p:spPr>
          <a:xfrm>
            <a:off x="2387187" y="4328372"/>
            <a:ext cx="6999033" cy="1981919"/>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E0C0A86-3C9E-042A-82B7-9DF89003BAD4}"/>
                  </a:ext>
                </a:extLst>
              </p14:cNvPr>
              <p14:cNvContentPartPr/>
              <p14:nvPr/>
            </p14:nvContentPartPr>
            <p14:xfrm>
              <a:off x="3014728" y="1088757"/>
              <a:ext cx="2124000" cy="43920"/>
            </p14:xfrm>
          </p:contentPart>
        </mc:Choice>
        <mc:Fallback>
          <p:pic>
            <p:nvPicPr>
              <p:cNvPr id="2" name="Ink 1">
                <a:extLst>
                  <a:ext uri="{FF2B5EF4-FFF2-40B4-BE49-F238E27FC236}">
                    <a16:creationId xmlns:a16="http://schemas.microsoft.com/office/drawing/2014/main" id="{3E0C0A86-3C9E-042A-82B7-9DF89003BAD4}"/>
                  </a:ext>
                </a:extLst>
              </p:cNvPr>
              <p:cNvPicPr/>
              <p:nvPr/>
            </p:nvPicPr>
            <p:blipFill>
              <a:blip r:embed="rId5"/>
              <a:stretch>
                <a:fillRect/>
              </a:stretch>
            </p:blipFill>
            <p:spPr>
              <a:xfrm>
                <a:off x="2979088" y="1017117"/>
                <a:ext cx="21956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65A15B84-FDB4-4854-B4DD-258CB4216230}"/>
                  </a:ext>
                </a:extLst>
              </p14:cNvPr>
              <p14:cNvContentPartPr/>
              <p14:nvPr/>
            </p14:nvContentPartPr>
            <p14:xfrm>
              <a:off x="5517808" y="1553877"/>
              <a:ext cx="1733400" cy="84960"/>
            </p14:xfrm>
          </p:contentPart>
        </mc:Choice>
        <mc:Fallback>
          <p:pic>
            <p:nvPicPr>
              <p:cNvPr id="6" name="Ink 5">
                <a:extLst>
                  <a:ext uri="{FF2B5EF4-FFF2-40B4-BE49-F238E27FC236}">
                    <a16:creationId xmlns:a16="http://schemas.microsoft.com/office/drawing/2014/main" id="{65A15B84-FDB4-4854-B4DD-258CB4216230}"/>
                  </a:ext>
                </a:extLst>
              </p:cNvPr>
              <p:cNvPicPr/>
              <p:nvPr/>
            </p:nvPicPr>
            <p:blipFill>
              <a:blip r:embed="rId7"/>
              <a:stretch>
                <a:fillRect/>
              </a:stretch>
            </p:blipFill>
            <p:spPr>
              <a:xfrm>
                <a:off x="5481808" y="1481877"/>
                <a:ext cx="180504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749DC0EB-6D34-9CA6-970E-BD186C369DDD}"/>
                  </a:ext>
                </a:extLst>
              </p14:cNvPr>
              <p14:cNvContentPartPr/>
              <p14:nvPr/>
            </p14:nvContentPartPr>
            <p14:xfrm>
              <a:off x="3149368" y="2328237"/>
              <a:ext cx="1755000" cy="47880"/>
            </p14:xfrm>
          </p:contentPart>
        </mc:Choice>
        <mc:Fallback>
          <p:pic>
            <p:nvPicPr>
              <p:cNvPr id="8" name="Ink 7">
                <a:extLst>
                  <a:ext uri="{FF2B5EF4-FFF2-40B4-BE49-F238E27FC236}">
                    <a16:creationId xmlns:a16="http://schemas.microsoft.com/office/drawing/2014/main" id="{749DC0EB-6D34-9CA6-970E-BD186C369DDD}"/>
                  </a:ext>
                </a:extLst>
              </p:cNvPr>
              <p:cNvPicPr/>
              <p:nvPr/>
            </p:nvPicPr>
            <p:blipFill>
              <a:blip r:embed="rId9"/>
              <a:stretch>
                <a:fillRect/>
              </a:stretch>
            </p:blipFill>
            <p:spPr>
              <a:xfrm>
                <a:off x="3113368" y="2256597"/>
                <a:ext cx="18266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A68040D6-060E-0523-60BD-BC5E36151A2E}"/>
                  </a:ext>
                </a:extLst>
              </p14:cNvPr>
              <p14:cNvContentPartPr/>
              <p14:nvPr/>
            </p14:nvContentPartPr>
            <p14:xfrm>
              <a:off x="3177448" y="4503717"/>
              <a:ext cx="2034720" cy="51840"/>
            </p14:xfrm>
          </p:contentPart>
        </mc:Choice>
        <mc:Fallback>
          <p:pic>
            <p:nvPicPr>
              <p:cNvPr id="10" name="Ink 9">
                <a:extLst>
                  <a:ext uri="{FF2B5EF4-FFF2-40B4-BE49-F238E27FC236}">
                    <a16:creationId xmlns:a16="http://schemas.microsoft.com/office/drawing/2014/main" id="{A68040D6-060E-0523-60BD-BC5E36151A2E}"/>
                  </a:ext>
                </a:extLst>
              </p:cNvPr>
              <p:cNvPicPr/>
              <p:nvPr/>
            </p:nvPicPr>
            <p:blipFill>
              <a:blip r:embed="rId11"/>
              <a:stretch>
                <a:fillRect/>
              </a:stretch>
            </p:blipFill>
            <p:spPr>
              <a:xfrm>
                <a:off x="3141808" y="4431717"/>
                <a:ext cx="2106360" cy="195480"/>
              </a:xfrm>
              <a:prstGeom prst="rect">
                <a:avLst/>
              </a:prstGeom>
            </p:spPr>
          </p:pic>
        </mc:Fallback>
      </mc:AlternateContent>
    </p:spTree>
    <p:extLst>
      <p:ext uri="{BB962C8B-B14F-4D97-AF65-F5344CB8AC3E}">
        <p14:creationId xmlns:p14="http://schemas.microsoft.com/office/powerpoint/2010/main" val="100948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text&#10;&#10;AI-generated content may be incorrect.">
            <a:extLst>
              <a:ext uri="{FF2B5EF4-FFF2-40B4-BE49-F238E27FC236}">
                <a16:creationId xmlns:a16="http://schemas.microsoft.com/office/drawing/2014/main" id="{ED4CA38C-B891-5D44-EA7C-01018A9EA6A4}"/>
              </a:ext>
            </a:extLst>
          </p:cNvPr>
          <p:cNvPicPr>
            <a:picLocks noGrp="1" noChangeAspect="1"/>
          </p:cNvPicPr>
          <p:nvPr>
            <p:ph idx="1"/>
          </p:nvPr>
        </p:nvPicPr>
        <p:blipFill>
          <a:blip r:embed="rId2"/>
          <a:stretch>
            <a:fillRect/>
          </a:stretch>
        </p:blipFill>
        <p:spPr>
          <a:xfrm>
            <a:off x="560832" y="455883"/>
            <a:ext cx="11180064" cy="2983201"/>
          </a:xfrm>
        </p:spPr>
      </p:pic>
      <p:sp>
        <p:nvSpPr>
          <p:cNvPr id="3" name="Title 2">
            <a:extLst>
              <a:ext uri="{FF2B5EF4-FFF2-40B4-BE49-F238E27FC236}">
                <a16:creationId xmlns:a16="http://schemas.microsoft.com/office/drawing/2014/main" id="{CBFD274C-9DBD-ABFC-E472-B4262F721252}"/>
              </a:ext>
            </a:extLst>
          </p:cNvPr>
          <p:cNvSpPr>
            <a:spLocks noGrp="1"/>
          </p:cNvSpPr>
          <p:nvPr>
            <p:ph type="title"/>
          </p:nvPr>
        </p:nvSpPr>
        <p:spPr/>
        <p:txBody>
          <a:bodyPr/>
          <a:lstStyle/>
          <a:p>
            <a:r>
              <a:rPr lang="en-US" sz="2000" dirty="0"/>
              <a:t>Fringe Benefits: Working Condition Fringe</a:t>
            </a:r>
            <a:endParaRPr lang="en-US" dirty="0"/>
          </a:p>
        </p:txBody>
      </p:sp>
      <p:sp>
        <p:nvSpPr>
          <p:cNvPr id="4" name="Slide Number Placeholder 3">
            <a:extLst>
              <a:ext uri="{FF2B5EF4-FFF2-40B4-BE49-F238E27FC236}">
                <a16:creationId xmlns:a16="http://schemas.microsoft.com/office/drawing/2014/main" id="{F3A09C8E-A00C-DF1B-DE34-9B77B5CFA847}"/>
              </a:ext>
            </a:extLst>
          </p:cNvPr>
          <p:cNvSpPr>
            <a:spLocks noGrp="1"/>
          </p:cNvSpPr>
          <p:nvPr>
            <p:ph type="sldNum" sz="quarter" idx="10"/>
          </p:nvPr>
        </p:nvSpPr>
        <p:spPr/>
        <p:txBody>
          <a:bodyPr/>
          <a:lstStyle/>
          <a:p>
            <a:fld id="{7B3E355C-57B9-BC4B-95D8-406A1F834537}" type="slidenum">
              <a:rPr lang="en-US" altLang="en-US" smtClean="0"/>
              <a:pPr/>
              <a:t>12</a:t>
            </a:fld>
            <a:endParaRPr lang="en-US" altLang="en-US" dirty="0"/>
          </a:p>
        </p:txBody>
      </p:sp>
      <p:sp>
        <p:nvSpPr>
          <p:cNvPr id="5" name="Footer Placeholder 4">
            <a:extLst>
              <a:ext uri="{FF2B5EF4-FFF2-40B4-BE49-F238E27FC236}">
                <a16:creationId xmlns:a16="http://schemas.microsoft.com/office/drawing/2014/main" id="{D2C8CB64-36BB-797E-5CD8-B7F3D0F16C48}"/>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1301937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ocument with text on it&#10;&#10;AI-generated content may be incorrect.">
            <a:extLst>
              <a:ext uri="{FF2B5EF4-FFF2-40B4-BE49-F238E27FC236}">
                <a16:creationId xmlns:a16="http://schemas.microsoft.com/office/drawing/2014/main" id="{E37E732F-45F8-3B29-08D3-2C31E09886A8}"/>
              </a:ext>
            </a:extLst>
          </p:cNvPr>
          <p:cNvPicPr>
            <a:picLocks noGrp="1" noChangeAspect="1"/>
          </p:cNvPicPr>
          <p:nvPr>
            <p:ph idx="1"/>
          </p:nvPr>
        </p:nvPicPr>
        <p:blipFill>
          <a:blip r:embed="rId2"/>
          <a:stretch>
            <a:fillRect/>
          </a:stretch>
        </p:blipFill>
        <p:spPr>
          <a:xfrm>
            <a:off x="633984" y="890016"/>
            <a:ext cx="11155680" cy="5254752"/>
          </a:xfrm>
        </p:spPr>
      </p:pic>
      <p:sp>
        <p:nvSpPr>
          <p:cNvPr id="3" name="Title 2">
            <a:extLst>
              <a:ext uri="{FF2B5EF4-FFF2-40B4-BE49-F238E27FC236}">
                <a16:creationId xmlns:a16="http://schemas.microsoft.com/office/drawing/2014/main" id="{19FA26E0-0B09-EE74-4C3E-9E09D699215C}"/>
              </a:ext>
            </a:extLst>
          </p:cNvPr>
          <p:cNvSpPr>
            <a:spLocks noGrp="1"/>
          </p:cNvSpPr>
          <p:nvPr>
            <p:ph type="title"/>
          </p:nvPr>
        </p:nvSpPr>
        <p:spPr/>
        <p:txBody>
          <a:bodyPr/>
          <a:lstStyle/>
          <a:p>
            <a:r>
              <a:rPr lang="en-US" sz="2000" dirty="0"/>
              <a:t>Fringe Benefits: De Minimis Fringe</a:t>
            </a:r>
            <a:endParaRPr lang="en-US" dirty="0"/>
          </a:p>
        </p:txBody>
      </p:sp>
      <p:sp>
        <p:nvSpPr>
          <p:cNvPr id="4" name="Slide Number Placeholder 3">
            <a:extLst>
              <a:ext uri="{FF2B5EF4-FFF2-40B4-BE49-F238E27FC236}">
                <a16:creationId xmlns:a16="http://schemas.microsoft.com/office/drawing/2014/main" id="{B3C0E47E-C30A-88EF-41FB-2FF3C6AC89E5}"/>
              </a:ext>
            </a:extLst>
          </p:cNvPr>
          <p:cNvSpPr>
            <a:spLocks noGrp="1"/>
          </p:cNvSpPr>
          <p:nvPr>
            <p:ph type="sldNum" sz="quarter" idx="10"/>
          </p:nvPr>
        </p:nvSpPr>
        <p:spPr/>
        <p:txBody>
          <a:bodyPr/>
          <a:lstStyle/>
          <a:p>
            <a:fld id="{7B3E355C-57B9-BC4B-95D8-406A1F834537}" type="slidenum">
              <a:rPr lang="en-US" altLang="en-US" smtClean="0"/>
              <a:pPr/>
              <a:t>13</a:t>
            </a:fld>
            <a:endParaRPr lang="en-US" altLang="en-US" dirty="0"/>
          </a:p>
        </p:txBody>
      </p:sp>
      <p:sp>
        <p:nvSpPr>
          <p:cNvPr id="5" name="Footer Placeholder 4">
            <a:extLst>
              <a:ext uri="{FF2B5EF4-FFF2-40B4-BE49-F238E27FC236}">
                <a16:creationId xmlns:a16="http://schemas.microsoft.com/office/drawing/2014/main" id="{3C032FBA-A5E2-414A-7672-77DA5582F30A}"/>
              </a:ext>
            </a:extLst>
          </p:cNvPr>
          <p:cNvSpPr>
            <a:spLocks noGrp="1"/>
          </p:cNvSpPr>
          <p:nvPr>
            <p:ph type="ftr" sz="quarter" idx="11"/>
          </p:nvPr>
        </p:nvSpPr>
        <p:spPr/>
        <p:txBody>
          <a:bodyPr/>
          <a:lstStyle/>
          <a:p>
            <a:pPr>
              <a:defRPr/>
            </a:pPr>
            <a:r>
              <a:rPr lang="en-US"/>
              <a:t>Compensation</a:t>
            </a:r>
            <a:endParaRPr lang="en-US"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C752D6F-1EAF-CFD3-681B-90B191E2846B}"/>
                  </a:ext>
                </a:extLst>
              </p14:cNvPr>
              <p14:cNvContentPartPr/>
              <p14:nvPr/>
            </p14:nvContentPartPr>
            <p14:xfrm>
              <a:off x="8182528" y="2439117"/>
              <a:ext cx="3395880" cy="96480"/>
            </p14:xfrm>
          </p:contentPart>
        </mc:Choice>
        <mc:Fallback>
          <p:pic>
            <p:nvPicPr>
              <p:cNvPr id="2" name="Ink 1">
                <a:extLst>
                  <a:ext uri="{FF2B5EF4-FFF2-40B4-BE49-F238E27FC236}">
                    <a16:creationId xmlns:a16="http://schemas.microsoft.com/office/drawing/2014/main" id="{3C752D6F-1EAF-CFD3-681B-90B191E2846B}"/>
                  </a:ext>
                </a:extLst>
              </p:cNvPr>
              <p:cNvPicPr/>
              <p:nvPr/>
            </p:nvPicPr>
            <p:blipFill>
              <a:blip r:embed="rId4"/>
              <a:stretch>
                <a:fillRect/>
              </a:stretch>
            </p:blipFill>
            <p:spPr>
              <a:xfrm>
                <a:off x="8146888" y="2367477"/>
                <a:ext cx="346752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49659FFE-97A1-E855-368C-372DDB97CEF2}"/>
                  </a:ext>
                </a:extLst>
              </p14:cNvPr>
              <p14:cNvContentPartPr/>
              <p14:nvPr/>
            </p14:nvContentPartPr>
            <p14:xfrm>
              <a:off x="793168" y="2625237"/>
              <a:ext cx="4094280" cy="64440"/>
            </p14:xfrm>
          </p:contentPart>
        </mc:Choice>
        <mc:Fallback>
          <p:pic>
            <p:nvPicPr>
              <p:cNvPr id="6" name="Ink 5">
                <a:extLst>
                  <a:ext uri="{FF2B5EF4-FFF2-40B4-BE49-F238E27FC236}">
                    <a16:creationId xmlns:a16="http://schemas.microsoft.com/office/drawing/2014/main" id="{49659FFE-97A1-E855-368C-372DDB97CEF2}"/>
                  </a:ext>
                </a:extLst>
              </p:cNvPr>
              <p:cNvPicPr/>
              <p:nvPr/>
            </p:nvPicPr>
            <p:blipFill>
              <a:blip r:embed="rId6"/>
              <a:stretch>
                <a:fillRect/>
              </a:stretch>
            </p:blipFill>
            <p:spPr>
              <a:xfrm>
                <a:off x="757168" y="2553237"/>
                <a:ext cx="416592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2A37AF6F-C48F-78B6-CEB2-58A7F409E071}"/>
                  </a:ext>
                </a:extLst>
              </p14:cNvPr>
              <p14:cNvContentPartPr/>
              <p14:nvPr/>
            </p14:nvContentPartPr>
            <p14:xfrm>
              <a:off x="3432328" y="3131757"/>
              <a:ext cx="2935800" cy="72360"/>
            </p14:xfrm>
          </p:contentPart>
        </mc:Choice>
        <mc:Fallback>
          <p:pic>
            <p:nvPicPr>
              <p:cNvPr id="8" name="Ink 7">
                <a:extLst>
                  <a:ext uri="{FF2B5EF4-FFF2-40B4-BE49-F238E27FC236}">
                    <a16:creationId xmlns:a16="http://schemas.microsoft.com/office/drawing/2014/main" id="{2A37AF6F-C48F-78B6-CEB2-58A7F409E071}"/>
                  </a:ext>
                </a:extLst>
              </p:cNvPr>
              <p:cNvPicPr/>
              <p:nvPr/>
            </p:nvPicPr>
            <p:blipFill>
              <a:blip r:embed="rId8"/>
              <a:stretch>
                <a:fillRect/>
              </a:stretch>
            </p:blipFill>
            <p:spPr>
              <a:xfrm>
                <a:off x="3396688" y="3059757"/>
                <a:ext cx="30074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BAAD3BD9-EC9B-0BF3-4EDF-481ED63CF8E4}"/>
                  </a:ext>
                </a:extLst>
              </p14:cNvPr>
              <p14:cNvContentPartPr/>
              <p14:nvPr/>
            </p14:nvContentPartPr>
            <p14:xfrm>
              <a:off x="3496048" y="2821437"/>
              <a:ext cx="360" cy="360"/>
            </p14:xfrm>
          </p:contentPart>
        </mc:Choice>
        <mc:Fallback>
          <p:pic>
            <p:nvPicPr>
              <p:cNvPr id="9" name="Ink 8">
                <a:extLst>
                  <a:ext uri="{FF2B5EF4-FFF2-40B4-BE49-F238E27FC236}">
                    <a16:creationId xmlns:a16="http://schemas.microsoft.com/office/drawing/2014/main" id="{BAAD3BD9-EC9B-0BF3-4EDF-481ED63CF8E4}"/>
                  </a:ext>
                </a:extLst>
              </p:cNvPr>
              <p:cNvPicPr/>
              <p:nvPr/>
            </p:nvPicPr>
            <p:blipFill>
              <a:blip r:embed="rId10"/>
              <a:stretch>
                <a:fillRect/>
              </a:stretch>
            </p:blipFill>
            <p:spPr>
              <a:xfrm>
                <a:off x="3460408" y="2749797"/>
                <a:ext cx="72000" cy="144000"/>
              </a:xfrm>
              <a:prstGeom prst="rect">
                <a:avLst/>
              </a:prstGeom>
            </p:spPr>
          </p:pic>
        </mc:Fallback>
      </mc:AlternateContent>
    </p:spTree>
    <p:extLst>
      <p:ext uri="{BB962C8B-B14F-4D97-AF65-F5344CB8AC3E}">
        <p14:creationId xmlns:p14="http://schemas.microsoft.com/office/powerpoint/2010/main" val="303719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F0DE-85A6-098F-F76B-BA00343D409C}"/>
              </a:ext>
            </a:extLst>
          </p:cNvPr>
          <p:cNvSpPr>
            <a:spLocks noGrp="1"/>
          </p:cNvSpPr>
          <p:nvPr>
            <p:ph type="title"/>
          </p:nvPr>
        </p:nvSpPr>
        <p:spPr/>
        <p:txBody>
          <a:bodyPr/>
          <a:lstStyle/>
          <a:p>
            <a:r>
              <a:rPr lang="en-US" dirty="0"/>
              <a:t>Fringe Benefits: Qualified Transportation Fringe</a:t>
            </a:r>
          </a:p>
        </p:txBody>
      </p:sp>
      <p:sp>
        <p:nvSpPr>
          <p:cNvPr id="4" name="Slide Number Placeholder 3">
            <a:extLst>
              <a:ext uri="{FF2B5EF4-FFF2-40B4-BE49-F238E27FC236}">
                <a16:creationId xmlns:a16="http://schemas.microsoft.com/office/drawing/2014/main" id="{1A2BA99D-BD60-FEC9-CCD0-9FC53AC0C521}"/>
              </a:ext>
            </a:extLst>
          </p:cNvPr>
          <p:cNvSpPr>
            <a:spLocks noGrp="1"/>
          </p:cNvSpPr>
          <p:nvPr>
            <p:ph type="sldNum" sz="quarter" idx="10"/>
          </p:nvPr>
        </p:nvSpPr>
        <p:spPr/>
        <p:txBody>
          <a:bodyPr/>
          <a:lstStyle/>
          <a:p>
            <a:fld id="{7B3E355C-57B9-BC4B-95D8-406A1F834537}" type="slidenum">
              <a:rPr lang="en-US" altLang="en-US" smtClean="0"/>
              <a:pPr/>
              <a:t>14</a:t>
            </a:fld>
            <a:endParaRPr lang="en-US" altLang="en-US" dirty="0"/>
          </a:p>
        </p:txBody>
      </p:sp>
      <p:sp>
        <p:nvSpPr>
          <p:cNvPr id="5" name="Footer Placeholder 4">
            <a:extLst>
              <a:ext uri="{FF2B5EF4-FFF2-40B4-BE49-F238E27FC236}">
                <a16:creationId xmlns:a16="http://schemas.microsoft.com/office/drawing/2014/main" id="{FD7BE68E-4BAD-2D61-28CB-42361A90C868}"/>
              </a:ext>
            </a:extLst>
          </p:cNvPr>
          <p:cNvSpPr>
            <a:spLocks noGrp="1"/>
          </p:cNvSpPr>
          <p:nvPr>
            <p:ph type="ftr" sz="quarter" idx="11"/>
          </p:nvPr>
        </p:nvSpPr>
        <p:spPr/>
        <p:txBody>
          <a:bodyPr/>
          <a:lstStyle/>
          <a:p>
            <a:pPr>
              <a:defRPr/>
            </a:pPr>
            <a:r>
              <a:rPr lang="en-US"/>
              <a:t>Compensation</a:t>
            </a:r>
            <a:endParaRPr lang="en-US" dirty="0"/>
          </a:p>
        </p:txBody>
      </p:sp>
      <p:pic>
        <p:nvPicPr>
          <p:cNvPr id="9" name="Picture 8" descr="A document with text on it&#10;&#10;AI-generated content may be incorrect.">
            <a:extLst>
              <a:ext uri="{FF2B5EF4-FFF2-40B4-BE49-F238E27FC236}">
                <a16:creationId xmlns:a16="http://schemas.microsoft.com/office/drawing/2014/main" id="{74B6D117-6398-8989-7371-CEB9ABFF9227}"/>
              </a:ext>
            </a:extLst>
          </p:cNvPr>
          <p:cNvPicPr>
            <a:picLocks noChangeAspect="1"/>
          </p:cNvPicPr>
          <p:nvPr/>
        </p:nvPicPr>
        <p:blipFill>
          <a:blip r:embed="rId2"/>
          <a:stretch>
            <a:fillRect/>
          </a:stretch>
        </p:blipFill>
        <p:spPr>
          <a:xfrm>
            <a:off x="5567681" y="591979"/>
            <a:ext cx="6221984" cy="5552790"/>
          </a:xfrm>
          <a:prstGeom prst="rect">
            <a:avLst/>
          </a:prstGeom>
        </p:spPr>
      </p:pic>
      <p:pic>
        <p:nvPicPr>
          <p:cNvPr id="10" name="Picture 9" descr="A page of a document&#10;&#10;AI-generated content may be incorrect.">
            <a:extLst>
              <a:ext uri="{FF2B5EF4-FFF2-40B4-BE49-F238E27FC236}">
                <a16:creationId xmlns:a16="http://schemas.microsoft.com/office/drawing/2014/main" id="{1F13AACA-10FE-56FA-C5D1-94412B2B114C}"/>
              </a:ext>
            </a:extLst>
          </p:cNvPr>
          <p:cNvPicPr>
            <a:picLocks noChangeAspect="1"/>
          </p:cNvPicPr>
          <p:nvPr/>
        </p:nvPicPr>
        <p:blipFill>
          <a:blip r:embed="rId3"/>
          <a:stretch>
            <a:fillRect/>
          </a:stretch>
        </p:blipFill>
        <p:spPr>
          <a:xfrm>
            <a:off x="402335" y="591979"/>
            <a:ext cx="5165346" cy="4054162"/>
          </a:xfrm>
          <a:prstGeom prst="rect">
            <a:avLst/>
          </a:prstGeom>
        </p:spPr>
      </p:pic>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54520D40-1F3A-B6E7-AD89-C7E5BEE5D3DE}"/>
                  </a:ext>
                </a:extLst>
              </p14:cNvPr>
              <p14:cNvContentPartPr/>
              <p14:nvPr/>
            </p14:nvContentPartPr>
            <p14:xfrm>
              <a:off x="987928" y="2348757"/>
              <a:ext cx="828360" cy="28800"/>
            </p14:xfrm>
          </p:contentPart>
        </mc:Choice>
        <mc:Fallback>
          <p:pic>
            <p:nvPicPr>
              <p:cNvPr id="11" name="Ink 10">
                <a:extLst>
                  <a:ext uri="{FF2B5EF4-FFF2-40B4-BE49-F238E27FC236}">
                    <a16:creationId xmlns:a16="http://schemas.microsoft.com/office/drawing/2014/main" id="{54520D40-1F3A-B6E7-AD89-C7E5BEE5D3DE}"/>
                  </a:ext>
                </a:extLst>
              </p:cNvPr>
              <p:cNvPicPr/>
              <p:nvPr/>
            </p:nvPicPr>
            <p:blipFill>
              <a:blip r:embed="rId5"/>
              <a:stretch>
                <a:fillRect/>
              </a:stretch>
            </p:blipFill>
            <p:spPr>
              <a:xfrm>
                <a:off x="951928" y="2277117"/>
                <a:ext cx="90000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1F2280A2-A38E-A1DB-F164-D32207A04435}"/>
                  </a:ext>
                </a:extLst>
              </p14:cNvPr>
              <p14:cNvContentPartPr/>
              <p14:nvPr/>
            </p14:nvContentPartPr>
            <p14:xfrm>
              <a:off x="969928" y="2799117"/>
              <a:ext cx="954720" cy="360"/>
            </p14:xfrm>
          </p:contentPart>
        </mc:Choice>
        <mc:Fallback>
          <p:pic>
            <p:nvPicPr>
              <p:cNvPr id="12" name="Ink 11">
                <a:extLst>
                  <a:ext uri="{FF2B5EF4-FFF2-40B4-BE49-F238E27FC236}">
                    <a16:creationId xmlns:a16="http://schemas.microsoft.com/office/drawing/2014/main" id="{1F2280A2-A38E-A1DB-F164-D32207A04435}"/>
                  </a:ext>
                </a:extLst>
              </p:cNvPr>
              <p:cNvPicPr/>
              <p:nvPr/>
            </p:nvPicPr>
            <p:blipFill>
              <a:blip r:embed="rId7"/>
              <a:stretch>
                <a:fillRect/>
              </a:stretch>
            </p:blipFill>
            <p:spPr>
              <a:xfrm>
                <a:off x="934288" y="2727477"/>
                <a:ext cx="10263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8735A5E0-2116-B7C0-495D-A7C8DBA6B3DF}"/>
                  </a:ext>
                </a:extLst>
              </p14:cNvPr>
              <p14:cNvContentPartPr/>
              <p14:nvPr/>
            </p14:nvContentPartPr>
            <p14:xfrm>
              <a:off x="6291088" y="734877"/>
              <a:ext cx="1523160" cy="60120"/>
            </p14:xfrm>
          </p:contentPart>
        </mc:Choice>
        <mc:Fallback>
          <p:pic>
            <p:nvPicPr>
              <p:cNvPr id="13" name="Ink 12">
                <a:extLst>
                  <a:ext uri="{FF2B5EF4-FFF2-40B4-BE49-F238E27FC236}">
                    <a16:creationId xmlns:a16="http://schemas.microsoft.com/office/drawing/2014/main" id="{8735A5E0-2116-B7C0-495D-A7C8DBA6B3DF}"/>
                  </a:ext>
                </a:extLst>
              </p:cNvPr>
              <p:cNvPicPr/>
              <p:nvPr/>
            </p:nvPicPr>
            <p:blipFill>
              <a:blip r:embed="rId9"/>
              <a:stretch>
                <a:fillRect/>
              </a:stretch>
            </p:blipFill>
            <p:spPr>
              <a:xfrm>
                <a:off x="6255448" y="663237"/>
                <a:ext cx="159480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DB601115-03B2-310E-557E-51B9CC213CD4}"/>
                  </a:ext>
                </a:extLst>
              </p14:cNvPr>
              <p14:cNvContentPartPr/>
              <p14:nvPr/>
            </p14:nvContentPartPr>
            <p14:xfrm>
              <a:off x="6254008" y="1486557"/>
              <a:ext cx="1760760" cy="16920"/>
            </p14:xfrm>
          </p:contentPart>
        </mc:Choice>
        <mc:Fallback>
          <p:pic>
            <p:nvPicPr>
              <p:cNvPr id="14" name="Ink 13">
                <a:extLst>
                  <a:ext uri="{FF2B5EF4-FFF2-40B4-BE49-F238E27FC236}">
                    <a16:creationId xmlns:a16="http://schemas.microsoft.com/office/drawing/2014/main" id="{DB601115-03B2-310E-557E-51B9CC213CD4}"/>
                  </a:ext>
                </a:extLst>
              </p:cNvPr>
              <p:cNvPicPr/>
              <p:nvPr/>
            </p:nvPicPr>
            <p:blipFill>
              <a:blip r:embed="rId11"/>
              <a:stretch>
                <a:fillRect/>
              </a:stretch>
            </p:blipFill>
            <p:spPr>
              <a:xfrm>
                <a:off x="6218008" y="1414917"/>
                <a:ext cx="18324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98565FF8-5FBB-7D30-174C-A775DDCB934C}"/>
                  </a:ext>
                </a:extLst>
              </p14:cNvPr>
              <p14:cNvContentPartPr/>
              <p14:nvPr/>
            </p14:nvContentPartPr>
            <p14:xfrm>
              <a:off x="6572608" y="5082597"/>
              <a:ext cx="1191960" cy="13680"/>
            </p14:xfrm>
          </p:contentPart>
        </mc:Choice>
        <mc:Fallback>
          <p:pic>
            <p:nvPicPr>
              <p:cNvPr id="15" name="Ink 14">
                <a:extLst>
                  <a:ext uri="{FF2B5EF4-FFF2-40B4-BE49-F238E27FC236}">
                    <a16:creationId xmlns:a16="http://schemas.microsoft.com/office/drawing/2014/main" id="{98565FF8-5FBB-7D30-174C-A775DDCB934C}"/>
                  </a:ext>
                </a:extLst>
              </p:cNvPr>
              <p:cNvPicPr/>
              <p:nvPr/>
            </p:nvPicPr>
            <p:blipFill>
              <a:blip r:embed="rId13"/>
              <a:stretch>
                <a:fillRect/>
              </a:stretch>
            </p:blipFill>
            <p:spPr>
              <a:xfrm>
                <a:off x="6536968" y="5010597"/>
                <a:ext cx="1263600" cy="157320"/>
              </a:xfrm>
              <a:prstGeom prst="rect">
                <a:avLst/>
              </a:prstGeom>
            </p:spPr>
          </p:pic>
        </mc:Fallback>
      </mc:AlternateContent>
    </p:spTree>
    <p:extLst>
      <p:ext uri="{BB962C8B-B14F-4D97-AF65-F5344CB8AC3E}">
        <p14:creationId xmlns:p14="http://schemas.microsoft.com/office/powerpoint/2010/main" val="348237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document&#10;&#10;AI-generated content may be incorrect.">
            <a:extLst>
              <a:ext uri="{FF2B5EF4-FFF2-40B4-BE49-F238E27FC236}">
                <a16:creationId xmlns:a16="http://schemas.microsoft.com/office/drawing/2014/main" id="{E0FF12F0-8344-96A4-3A4D-43A955B0CE34}"/>
              </a:ext>
            </a:extLst>
          </p:cNvPr>
          <p:cNvPicPr>
            <a:picLocks noGrp="1" noChangeAspect="1"/>
          </p:cNvPicPr>
          <p:nvPr>
            <p:ph idx="1"/>
          </p:nvPr>
        </p:nvPicPr>
        <p:blipFill>
          <a:blip r:embed="rId2"/>
          <a:stretch>
            <a:fillRect/>
          </a:stretch>
        </p:blipFill>
        <p:spPr>
          <a:xfrm>
            <a:off x="512064" y="607726"/>
            <a:ext cx="5961888" cy="5646770"/>
          </a:xfrm>
          <a:ln w="31750">
            <a:solidFill>
              <a:schemeClr val="accent1"/>
            </a:solidFill>
          </a:ln>
        </p:spPr>
      </p:pic>
      <p:sp>
        <p:nvSpPr>
          <p:cNvPr id="3" name="Title 2">
            <a:extLst>
              <a:ext uri="{FF2B5EF4-FFF2-40B4-BE49-F238E27FC236}">
                <a16:creationId xmlns:a16="http://schemas.microsoft.com/office/drawing/2014/main" id="{79137A24-0D1B-798E-3116-BFA762320529}"/>
              </a:ext>
            </a:extLst>
          </p:cNvPr>
          <p:cNvSpPr>
            <a:spLocks noGrp="1"/>
          </p:cNvSpPr>
          <p:nvPr>
            <p:ph type="title"/>
          </p:nvPr>
        </p:nvSpPr>
        <p:spPr/>
        <p:txBody>
          <a:bodyPr/>
          <a:lstStyle/>
          <a:p>
            <a:r>
              <a:rPr lang="en-US" dirty="0"/>
              <a:t>Section 83(a), (c), and (h)</a:t>
            </a:r>
          </a:p>
        </p:txBody>
      </p:sp>
      <p:sp>
        <p:nvSpPr>
          <p:cNvPr id="4" name="Slide Number Placeholder 3">
            <a:extLst>
              <a:ext uri="{FF2B5EF4-FFF2-40B4-BE49-F238E27FC236}">
                <a16:creationId xmlns:a16="http://schemas.microsoft.com/office/drawing/2014/main" id="{B4E2C6E4-99D7-88EC-5847-7D666024D12E}"/>
              </a:ext>
            </a:extLst>
          </p:cNvPr>
          <p:cNvSpPr>
            <a:spLocks noGrp="1"/>
          </p:cNvSpPr>
          <p:nvPr>
            <p:ph type="sldNum" sz="quarter" idx="10"/>
          </p:nvPr>
        </p:nvSpPr>
        <p:spPr/>
        <p:txBody>
          <a:bodyPr/>
          <a:lstStyle/>
          <a:p>
            <a:fld id="{7B3E355C-57B9-BC4B-95D8-406A1F834537}" type="slidenum">
              <a:rPr lang="en-US" altLang="en-US" smtClean="0"/>
              <a:pPr/>
              <a:t>15</a:t>
            </a:fld>
            <a:endParaRPr lang="en-US" altLang="en-US" dirty="0"/>
          </a:p>
        </p:txBody>
      </p:sp>
      <p:sp>
        <p:nvSpPr>
          <p:cNvPr id="5" name="Footer Placeholder 4">
            <a:extLst>
              <a:ext uri="{FF2B5EF4-FFF2-40B4-BE49-F238E27FC236}">
                <a16:creationId xmlns:a16="http://schemas.microsoft.com/office/drawing/2014/main" id="{22ACFE91-F598-D7DB-2A89-4CDC41A5ED36}"/>
              </a:ext>
            </a:extLst>
          </p:cNvPr>
          <p:cNvSpPr>
            <a:spLocks noGrp="1"/>
          </p:cNvSpPr>
          <p:nvPr>
            <p:ph type="ftr" sz="quarter" idx="11"/>
          </p:nvPr>
        </p:nvSpPr>
        <p:spPr/>
        <p:txBody>
          <a:bodyPr/>
          <a:lstStyle/>
          <a:p>
            <a:pPr>
              <a:defRPr/>
            </a:pPr>
            <a:r>
              <a:rPr lang="en-US"/>
              <a:t>Compensation</a:t>
            </a:r>
            <a:endParaRPr lang="en-US" dirty="0"/>
          </a:p>
        </p:txBody>
      </p:sp>
      <p:pic>
        <p:nvPicPr>
          <p:cNvPr id="9" name="Picture 8" descr="A close-up of a text&#10;&#10;AI-generated content may be incorrect.">
            <a:extLst>
              <a:ext uri="{FF2B5EF4-FFF2-40B4-BE49-F238E27FC236}">
                <a16:creationId xmlns:a16="http://schemas.microsoft.com/office/drawing/2014/main" id="{5D95EEEA-3A2C-88A3-806E-8B8B5A955985}"/>
              </a:ext>
            </a:extLst>
          </p:cNvPr>
          <p:cNvPicPr>
            <a:picLocks noChangeAspect="1"/>
          </p:cNvPicPr>
          <p:nvPr/>
        </p:nvPicPr>
        <p:blipFill>
          <a:blip r:embed="rId3"/>
          <a:stretch>
            <a:fillRect/>
          </a:stretch>
        </p:blipFill>
        <p:spPr>
          <a:xfrm>
            <a:off x="6620256" y="502920"/>
            <a:ext cx="5169408" cy="2435352"/>
          </a:xfrm>
          <a:prstGeom prst="rect">
            <a:avLst/>
          </a:prstGeom>
          <a:ln w="28575">
            <a:solidFill>
              <a:schemeClr val="accent1"/>
            </a:solidFill>
          </a:ln>
        </p:spPr>
      </p:pic>
      <p:pic>
        <p:nvPicPr>
          <p:cNvPr id="11" name="Picture 10" descr="A close-up of a document&#10;&#10;AI-generated content may be incorrect.">
            <a:extLst>
              <a:ext uri="{FF2B5EF4-FFF2-40B4-BE49-F238E27FC236}">
                <a16:creationId xmlns:a16="http://schemas.microsoft.com/office/drawing/2014/main" id="{47E8AB85-DA50-C6FF-157A-A1D231056A22}"/>
              </a:ext>
            </a:extLst>
          </p:cNvPr>
          <p:cNvPicPr>
            <a:picLocks noChangeAspect="1"/>
          </p:cNvPicPr>
          <p:nvPr/>
        </p:nvPicPr>
        <p:blipFill>
          <a:blip r:embed="rId4"/>
          <a:stretch>
            <a:fillRect/>
          </a:stretch>
        </p:blipFill>
        <p:spPr>
          <a:xfrm>
            <a:off x="6620256" y="3126264"/>
            <a:ext cx="5303520" cy="3128231"/>
          </a:xfrm>
          <a:prstGeom prst="rect">
            <a:avLst/>
          </a:prstGeom>
          <a:ln w="28575">
            <a:solidFill>
              <a:schemeClr val="accent1"/>
            </a:solidFill>
          </a:ln>
        </p:spPr>
      </p:pic>
    </p:spTree>
    <p:extLst>
      <p:ext uri="{BB962C8B-B14F-4D97-AF65-F5344CB8AC3E}">
        <p14:creationId xmlns:p14="http://schemas.microsoft.com/office/powerpoint/2010/main" val="356150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document&#10;&#10;AI-generated content may be incorrect.">
            <a:extLst>
              <a:ext uri="{FF2B5EF4-FFF2-40B4-BE49-F238E27FC236}">
                <a16:creationId xmlns:a16="http://schemas.microsoft.com/office/drawing/2014/main" id="{10F6639A-11B7-50A4-C107-79A3E43B7807}"/>
              </a:ext>
            </a:extLst>
          </p:cNvPr>
          <p:cNvPicPr>
            <a:picLocks noGrp="1" noChangeAspect="1"/>
          </p:cNvPicPr>
          <p:nvPr>
            <p:ph idx="1"/>
          </p:nvPr>
        </p:nvPicPr>
        <p:blipFill>
          <a:blip r:embed="rId2"/>
          <a:stretch>
            <a:fillRect/>
          </a:stretch>
        </p:blipFill>
        <p:spPr>
          <a:xfrm>
            <a:off x="1617663" y="938784"/>
            <a:ext cx="9067800" cy="5169408"/>
          </a:xfrm>
        </p:spPr>
      </p:pic>
      <p:sp>
        <p:nvSpPr>
          <p:cNvPr id="3" name="Title 2">
            <a:extLst>
              <a:ext uri="{FF2B5EF4-FFF2-40B4-BE49-F238E27FC236}">
                <a16:creationId xmlns:a16="http://schemas.microsoft.com/office/drawing/2014/main" id="{B631E258-C6D0-8986-1023-CE313FAE1C08}"/>
              </a:ext>
            </a:extLst>
          </p:cNvPr>
          <p:cNvSpPr>
            <a:spLocks noGrp="1"/>
          </p:cNvSpPr>
          <p:nvPr>
            <p:ph type="title"/>
          </p:nvPr>
        </p:nvSpPr>
        <p:spPr/>
        <p:txBody>
          <a:bodyPr/>
          <a:lstStyle/>
          <a:p>
            <a:r>
              <a:rPr lang="en-US" dirty="0"/>
              <a:t>Section 83(b)</a:t>
            </a:r>
          </a:p>
        </p:txBody>
      </p:sp>
      <p:sp>
        <p:nvSpPr>
          <p:cNvPr id="4" name="Slide Number Placeholder 3">
            <a:extLst>
              <a:ext uri="{FF2B5EF4-FFF2-40B4-BE49-F238E27FC236}">
                <a16:creationId xmlns:a16="http://schemas.microsoft.com/office/drawing/2014/main" id="{D4ED04FC-B80F-203C-EA9B-257DFE15CEC0}"/>
              </a:ext>
            </a:extLst>
          </p:cNvPr>
          <p:cNvSpPr>
            <a:spLocks noGrp="1"/>
          </p:cNvSpPr>
          <p:nvPr>
            <p:ph type="sldNum" sz="quarter" idx="10"/>
          </p:nvPr>
        </p:nvSpPr>
        <p:spPr/>
        <p:txBody>
          <a:bodyPr/>
          <a:lstStyle/>
          <a:p>
            <a:fld id="{7B3E355C-57B9-BC4B-95D8-406A1F834537}" type="slidenum">
              <a:rPr lang="en-US" altLang="en-US" smtClean="0"/>
              <a:pPr/>
              <a:t>16</a:t>
            </a:fld>
            <a:endParaRPr lang="en-US" altLang="en-US" dirty="0"/>
          </a:p>
        </p:txBody>
      </p:sp>
      <p:sp>
        <p:nvSpPr>
          <p:cNvPr id="5" name="Footer Placeholder 4">
            <a:extLst>
              <a:ext uri="{FF2B5EF4-FFF2-40B4-BE49-F238E27FC236}">
                <a16:creationId xmlns:a16="http://schemas.microsoft.com/office/drawing/2014/main" id="{431614FC-E6BF-3B54-B784-12D16996D205}"/>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2220328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6C21B0-3059-E89E-1F04-1FAAEFDA2F5C}"/>
              </a:ext>
            </a:extLst>
          </p:cNvPr>
          <p:cNvSpPr>
            <a:spLocks noGrp="1"/>
          </p:cNvSpPr>
          <p:nvPr>
            <p:ph type="title"/>
          </p:nvPr>
        </p:nvSpPr>
        <p:spPr/>
        <p:txBody>
          <a:bodyPr/>
          <a:lstStyle/>
          <a:p>
            <a:r>
              <a:rPr lang="en-US" dirty="0"/>
              <a:t>New, but not improved, OBBBA: Qualified Tips</a:t>
            </a:r>
          </a:p>
        </p:txBody>
      </p:sp>
      <p:sp>
        <p:nvSpPr>
          <p:cNvPr id="4" name="Slide Number Placeholder 3">
            <a:extLst>
              <a:ext uri="{FF2B5EF4-FFF2-40B4-BE49-F238E27FC236}">
                <a16:creationId xmlns:a16="http://schemas.microsoft.com/office/drawing/2014/main" id="{F50F4577-86EA-F9C8-43F8-F7A5341DC028}"/>
              </a:ext>
            </a:extLst>
          </p:cNvPr>
          <p:cNvSpPr>
            <a:spLocks noGrp="1"/>
          </p:cNvSpPr>
          <p:nvPr>
            <p:ph type="sldNum" sz="quarter" idx="10"/>
          </p:nvPr>
        </p:nvSpPr>
        <p:spPr/>
        <p:txBody>
          <a:bodyPr/>
          <a:lstStyle/>
          <a:p>
            <a:fld id="{7B3E355C-57B9-BC4B-95D8-406A1F834537}" type="slidenum">
              <a:rPr lang="en-US" altLang="en-US" smtClean="0"/>
              <a:pPr/>
              <a:t>17</a:t>
            </a:fld>
            <a:endParaRPr lang="en-US" altLang="en-US" dirty="0"/>
          </a:p>
        </p:txBody>
      </p:sp>
      <p:sp>
        <p:nvSpPr>
          <p:cNvPr id="5" name="Footer Placeholder 4">
            <a:extLst>
              <a:ext uri="{FF2B5EF4-FFF2-40B4-BE49-F238E27FC236}">
                <a16:creationId xmlns:a16="http://schemas.microsoft.com/office/drawing/2014/main" id="{1BAC3DE3-0458-F5F5-900F-6F1EB5CA9F8C}"/>
              </a:ext>
            </a:extLst>
          </p:cNvPr>
          <p:cNvSpPr>
            <a:spLocks noGrp="1"/>
          </p:cNvSpPr>
          <p:nvPr>
            <p:ph type="ftr" sz="quarter" idx="11"/>
          </p:nvPr>
        </p:nvSpPr>
        <p:spPr/>
        <p:txBody>
          <a:bodyPr/>
          <a:lstStyle/>
          <a:p>
            <a:pPr>
              <a:defRPr/>
            </a:pPr>
            <a:r>
              <a:rPr lang="en-US"/>
              <a:t>Compensation</a:t>
            </a:r>
            <a:endParaRPr lang="en-US" dirty="0"/>
          </a:p>
        </p:txBody>
      </p:sp>
      <p:sp>
        <p:nvSpPr>
          <p:cNvPr id="6" name="Content Placeholder 2">
            <a:extLst>
              <a:ext uri="{FF2B5EF4-FFF2-40B4-BE49-F238E27FC236}">
                <a16:creationId xmlns:a16="http://schemas.microsoft.com/office/drawing/2014/main" id="{0DEF6D7C-9D2E-7BB5-BEEE-E14D59CBEB3E}"/>
              </a:ext>
            </a:extLst>
          </p:cNvPr>
          <p:cNvSpPr>
            <a:spLocks noGrp="1"/>
          </p:cNvSpPr>
          <p:nvPr>
            <p:ph idx="1"/>
          </p:nvPr>
        </p:nvSpPr>
        <p:spPr/>
        <p:txBody>
          <a:bodyPr>
            <a:normAutofit/>
          </a:bodyPr>
          <a:lstStyle/>
          <a:p>
            <a:pPr marL="0" indent="0">
              <a:buNone/>
            </a:pPr>
            <a:r>
              <a:rPr lang="en-US" sz="1800" b="1" dirty="0">
                <a:effectLst/>
              </a:rPr>
              <a:t>§224. QUALIFIED TIPS </a:t>
            </a:r>
          </a:p>
          <a:p>
            <a:pPr marL="0" indent="0">
              <a:buNone/>
            </a:pPr>
            <a:endParaRPr lang="en-US" dirty="0"/>
          </a:p>
          <a:p>
            <a:pPr marL="0" indent="0">
              <a:spcBef>
                <a:spcPts val="400"/>
              </a:spcBef>
              <a:buNone/>
            </a:pPr>
            <a:r>
              <a:rPr lang="en-US" sz="1800" b="1" dirty="0">
                <a:effectLst/>
              </a:rPr>
              <a:t>(a) In general </a:t>
            </a:r>
            <a:endParaRPr lang="en-US" dirty="0"/>
          </a:p>
          <a:p>
            <a:pPr marL="0" indent="0">
              <a:spcBef>
                <a:spcPts val="400"/>
              </a:spcBef>
              <a:buNone/>
            </a:pPr>
            <a:r>
              <a:rPr lang="en-US" sz="1800" dirty="0">
                <a:effectLst/>
              </a:rPr>
              <a:t>There shall be allowed as a deduction an amount equal to the qualified tips received during the taxable year …</a:t>
            </a:r>
          </a:p>
          <a:p>
            <a:pPr marL="0" indent="0">
              <a:spcBef>
                <a:spcPts val="400"/>
              </a:spcBef>
              <a:buNone/>
            </a:pPr>
            <a:endParaRPr lang="en-US" dirty="0"/>
          </a:p>
          <a:p>
            <a:pPr marL="0" indent="0" algn="l">
              <a:spcBef>
                <a:spcPts val="400"/>
              </a:spcBef>
              <a:buNone/>
            </a:pPr>
            <a:r>
              <a:rPr lang="en-US" sz="1800" b="1" dirty="0">
                <a:effectLst/>
              </a:rPr>
              <a:t>(b) Limitation</a:t>
            </a:r>
            <a:br>
              <a:rPr lang="en-US" sz="1800" b="1" dirty="0">
                <a:effectLst/>
              </a:rPr>
            </a:br>
            <a:r>
              <a:rPr lang="en-US" sz="1800" b="1" dirty="0">
                <a:effectLst/>
              </a:rPr>
              <a:t>(1) In general</a:t>
            </a:r>
            <a:r>
              <a:rPr lang="en-US" sz="1800" dirty="0">
                <a:effectLst/>
              </a:rPr>
              <a:t>—The amount allowed as a deduction under this section for any taxable year shall not exceed $25,000.</a:t>
            </a:r>
            <a:br>
              <a:rPr lang="en-US" sz="1800" dirty="0">
                <a:effectLst/>
              </a:rPr>
            </a:br>
            <a:r>
              <a:rPr lang="en-US" sz="1800" b="1" dirty="0">
                <a:effectLst/>
              </a:rPr>
              <a:t>(2) Limitation based on adjusted gross income</a:t>
            </a:r>
            <a:r>
              <a:rPr lang="en-US" sz="1800" dirty="0">
                <a:effectLst/>
              </a:rPr>
              <a:t>— </a:t>
            </a:r>
            <a:endParaRPr lang="en-US" dirty="0"/>
          </a:p>
          <a:p>
            <a:pPr marL="342900" indent="-342900">
              <a:spcBef>
                <a:spcPts val="400"/>
              </a:spcBef>
              <a:buAutoNum type="alphaUcParenBoth"/>
            </a:pPr>
            <a:r>
              <a:rPr lang="en-US" sz="1800" b="1" dirty="0">
                <a:effectLst/>
              </a:rPr>
              <a:t>In general</a:t>
            </a:r>
            <a:r>
              <a:rPr lang="en-US" sz="1800" dirty="0">
                <a:effectLst/>
              </a:rPr>
              <a:t>—The amount allowable as a deduction under subsection (a) (after application of paragraph (1)) shall be reduced (but not below zero) by $100 for each $1,000 by which the taxpayer’s modified adjusted gross income exceeds $150,000 ($300,000 in the case of a joint return). …</a:t>
            </a:r>
          </a:p>
          <a:p>
            <a:pPr marL="342900" indent="-342900">
              <a:spcBef>
                <a:spcPts val="400"/>
              </a:spcBef>
              <a:buAutoNum type="alphaUcParenBoth"/>
            </a:pPr>
            <a:endParaRPr lang="en-US" dirty="0"/>
          </a:p>
          <a:p>
            <a:pPr marL="0" indent="0">
              <a:spcBef>
                <a:spcPts val="400"/>
              </a:spcBef>
              <a:buNone/>
            </a:pPr>
            <a:r>
              <a:rPr lang="en-US" sz="1800" b="1" dirty="0">
                <a:effectLst/>
              </a:rPr>
              <a:t>(d) Qualified tips </a:t>
            </a:r>
            <a:endParaRPr lang="en-US" dirty="0"/>
          </a:p>
          <a:p>
            <a:pPr marL="0" indent="0">
              <a:spcBef>
                <a:spcPts val="400"/>
              </a:spcBef>
              <a:buNone/>
            </a:pPr>
            <a:r>
              <a:rPr lang="en-US" sz="1800" dirty="0">
                <a:effectLst/>
              </a:rPr>
              <a:t>For purposes of this section— </a:t>
            </a:r>
            <a:endParaRPr lang="en-US" dirty="0"/>
          </a:p>
          <a:p>
            <a:pPr marL="0" indent="0">
              <a:spcBef>
                <a:spcPts val="400"/>
              </a:spcBef>
              <a:buNone/>
            </a:pPr>
            <a:r>
              <a:rPr lang="en-US" sz="1800" b="1" dirty="0">
                <a:effectLst/>
              </a:rPr>
              <a:t>(1) In general</a:t>
            </a:r>
            <a:r>
              <a:rPr lang="en-US" sz="1800" dirty="0">
                <a:effectLst/>
              </a:rPr>
              <a:t>—The term “qualified tips” means cash tips received by an individual in an occupation which customarily and regularly received tips on or before December 31, 2024, as provided by the Secretary. </a:t>
            </a:r>
            <a:endParaRPr lang="en-US" dirty="0"/>
          </a:p>
          <a:p>
            <a:pPr marL="0" indent="0">
              <a:spcBef>
                <a:spcPts val="400"/>
              </a:spcBef>
              <a:buNone/>
            </a:pPr>
            <a:endParaRPr lang="en-US" dirty="0"/>
          </a:p>
          <a:p>
            <a:endParaRPr lang="en-US" dirty="0"/>
          </a:p>
        </p:txBody>
      </p:sp>
    </p:spTree>
    <p:extLst>
      <p:ext uri="{BB962C8B-B14F-4D97-AF65-F5344CB8AC3E}">
        <p14:creationId xmlns:p14="http://schemas.microsoft.com/office/powerpoint/2010/main" val="3465992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E99FA4-64A2-9B36-955B-D229B9D999C9}"/>
              </a:ext>
            </a:extLst>
          </p:cNvPr>
          <p:cNvSpPr>
            <a:spLocks noGrp="1"/>
          </p:cNvSpPr>
          <p:nvPr>
            <p:ph idx="1"/>
          </p:nvPr>
        </p:nvSpPr>
        <p:spPr/>
        <p:txBody>
          <a:bodyPr/>
          <a:lstStyle/>
          <a:p>
            <a:pPr marL="0" indent="0">
              <a:buNone/>
            </a:pPr>
            <a:r>
              <a:rPr lang="en-US" b="1" dirty="0"/>
              <a:t>§225. QUALIFIED OVERTIME COMPENSATION </a:t>
            </a:r>
          </a:p>
          <a:p>
            <a:pPr marL="0" indent="0">
              <a:buNone/>
            </a:pPr>
            <a:endParaRPr lang="en-US" dirty="0"/>
          </a:p>
          <a:p>
            <a:pPr marL="0" indent="0">
              <a:buNone/>
            </a:pPr>
            <a:r>
              <a:rPr lang="en-US" b="1" dirty="0"/>
              <a:t>(a) In general </a:t>
            </a:r>
            <a:endParaRPr lang="en-US" dirty="0"/>
          </a:p>
          <a:p>
            <a:pPr marL="0" indent="0">
              <a:buNone/>
            </a:pPr>
            <a:r>
              <a:rPr lang="en-US" dirty="0"/>
              <a:t>There shall be allowed as a deduction an amount equal to the qualified overtime compensation received during the taxable year …. </a:t>
            </a:r>
          </a:p>
          <a:p>
            <a:pPr marL="0" indent="0">
              <a:buNone/>
            </a:pPr>
            <a:r>
              <a:rPr lang="en-US" b="1" dirty="0"/>
              <a:t>(b) Limitation </a:t>
            </a:r>
          </a:p>
          <a:p>
            <a:pPr marL="0" indent="0">
              <a:buNone/>
            </a:pPr>
            <a:r>
              <a:rPr lang="en-US" b="1" dirty="0"/>
              <a:t> (1) In general</a:t>
            </a:r>
            <a:r>
              <a:rPr lang="en-US" dirty="0"/>
              <a:t>—The amount allowed as a deduction under this section for any taxable year shall not exceed $12,500 ($25,000 in the case of a joint return). </a:t>
            </a:r>
          </a:p>
          <a:p>
            <a:pPr marL="0" indent="0">
              <a:buNone/>
            </a:pPr>
            <a:r>
              <a:rPr lang="en-US" b="1" dirty="0"/>
              <a:t>(2) Limitation based on adjusted gross income</a:t>
            </a:r>
            <a:r>
              <a:rPr lang="en-US" dirty="0"/>
              <a:t>— </a:t>
            </a:r>
          </a:p>
          <a:p>
            <a:pPr marL="0" indent="0">
              <a:buNone/>
            </a:pPr>
            <a:r>
              <a:rPr lang="en-US" b="1" dirty="0"/>
              <a:t>(A) In general</a:t>
            </a:r>
            <a:r>
              <a:rPr lang="en-US" dirty="0"/>
              <a:t>—The amount allowable as a deduction under subsection (a) (after application of paragraph (1)) shall be reduced (but not below zero) by $100 for each $1,000 by which the taxpayer’s modified adjusted gross income exceeds $150,000 ($300,000 in the case of a joint return). </a:t>
            </a:r>
          </a:p>
          <a:p>
            <a:endParaRPr lang="en-US" dirty="0"/>
          </a:p>
        </p:txBody>
      </p:sp>
      <p:sp>
        <p:nvSpPr>
          <p:cNvPr id="3" name="Title 2">
            <a:extLst>
              <a:ext uri="{FF2B5EF4-FFF2-40B4-BE49-F238E27FC236}">
                <a16:creationId xmlns:a16="http://schemas.microsoft.com/office/drawing/2014/main" id="{BAC3F5FE-C7C7-D96B-7B46-2C6E9C756898}"/>
              </a:ext>
            </a:extLst>
          </p:cNvPr>
          <p:cNvSpPr>
            <a:spLocks noGrp="1"/>
          </p:cNvSpPr>
          <p:nvPr>
            <p:ph type="title"/>
          </p:nvPr>
        </p:nvSpPr>
        <p:spPr/>
        <p:txBody>
          <a:bodyPr/>
          <a:lstStyle/>
          <a:p>
            <a:r>
              <a:rPr lang="en-US" dirty="0"/>
              <a:t>Another OBBBA Winner</a:t>
            </a:r>
          </a:p>
        </p:txBody>
      </p:sp>
      <p:sp>
        <p:nvSpPr>
          <p:cNvPr id="4" name="Slide Number Placeholder 3">
            <a:extLst>
              <a:ext uri="{FF2B5EF4-FFF2-40B4-BE49-F238E27FC236}">
                <a16:creationId xmlns:a16="http://schemas.microsoft.com/office/drawing/2014/main" id="{D5E68B38-00A7-7749-B6C1-94EA077CBF0C}"/>
              </a:ext>
            </a:extLst>
          </p:cNvPr>
          <p:cNvSpPr>
            <a:spLocks noGrp="1"/>
          </p:cNvSpPr>
          <p:nvPr>
            <p:ph type="sldNum" sz="quarter" idx="10"/>
          </p:nvPr>
        </p:nvSpPr>
        <p:spPr/>
        <p:txBody>
          <a:bodyPr/>
          <a:lstStyle/>
          <a:p>
            <a:fld id="{7B3E355C-57B9-BC4B-95D8-406A1F834537}" type="slidenum">
              <a:rPr lang="en-US" altLang="en-US" smtClean="0"/>
              <a:pPr/>
              <a:t>18</a:t>
            </a:fld>
            <a:endParaRPr lang="en-US" altLang="en-US" dirty="0"/>
          </a:p>
        </p:txBody>
      </p:sp>
      <p:sp>
        <p:nvSpPr>
          <p:cNvPr id="5" name="Footer Placeholder 4">
            <a:extLst>
              <a:ext uri="{FF2B5EF4-FFF2-40B4-BE49-F238E27FC236}">
                <a16:creationId xmlns:a16="http://schemas.microsoft.com/office/drawing/2014/main" id="{3361F8D9-1CE4-D6A9-B4C5-D3CE33F83FC1}"/>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788299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81739-02F2-0364-2A75-4FE90F22911D}"/>
              </a:ext>
            </a:extLst>
          </p:cNvPr>
          <p:cNvSpPr>
            <a:spLocks noGrp="1"/>
          </p:cNvSpPr>
          <p:nvPr>
            <p:ph type="title"/>
          </p:nvPr>
        </p:nvSpPr>
        <p:spPr/>
        <p:txBody>
          <a:bodyPr/>
          <a:lstStyle/>
          <a:p>
            <a:r>
              <a:rPr lang="en-US" dirty="0"/>
              <a:t>Nonitemizer Deductions</a:t>
            </a:r>
          </a:p>
        </p:txBody>
      </p:sp>
      <p:sp>
        <p:nvSpPr>
          <p:cNvPr id="4" name="Slide Number Placeholder 3">
            <a:extLst>
              <a:ext uri="{FF2B5EF4-FFF2-40B4-BE49-F238E27FC236}">
                <a16:creationId xmlns:a16="http://schemas.microsoft.com/office/drawing/2014/main" id="{750C2276-F765-4C9B-B61D-C127055B1206}"/>
              </a:ext>
            </a:extLst>
          </p:cNvPr>
          <p:cNvSpPr>
            <a:spLocks noGrp="1"/>
          </p:cNvSpPr>
          <p:nvPr>
            <p:ph type="sldNum" sz="quarter" idx="10"/>
          </p:nvPr>
        </p:nvSpPr>
        <p:spPr/>
        <p:txBody>
          <a:bodyPr/>
          <a:lstStyle/>
          <a:p>
            <a:fld id="{7B3E355C-57B9-BC4B-95D8-406A1F834537}" type="slidenum">
              <a:rPr lang="en-US" altLang="en-US" smtClean="0"/>
              <a:pPr/>
              <a:t>19</a:t>
            </a:fld>
            <a:endParaRPr lang="en-US" altLang="en-US" dirty="0"/>
          </a:p>
        </p:txBody>
      </p:sp>
      <p:sp>
        <p:nvSpPr>
          <p:cNvPr id="5" name="Footer Placeholder 4">
            <a:extLst>
              <a:ext uri="{FF2B5EF4-FFF2-40B4-BE49-F238E27FC236}">
                <a16:creationId xmlns:a16="http://schemas.microsoft.com/office/drawing/2014/main" id="{E3741997-D24F-B436-2589-38253274D7CF}"/>
              </a:ext>
            </a:extLst>
          </p:cNvPr>
          <p:cNvSpPr>
            <a:spLocks noGrp="1"/>
          </p:cNvSpPr>
          <p:nvPr>
            <p:ph type="ftr" sz="quarter" idx="11"/>
          </p:nvPr>
        </p:nvSpPr>
        <p:spPr/>
        <p:txBody>
          <a:bodyPr/>
          <a:lstStyle/>
          <a:p>
            <a:pPr>
              <a:defRPr/>
            </a:pPr>
            <a:r>
              <a:rPr lang="en-US"/>
              <a:t>Compensation</a:t>
            </a:r>
            <a:endParaRPr lang="en-US" dirty="0"/>
          </a:p>
        </p:txBody>
      </p:sp>
      <p:sp>
        <p:nvSpPr>
          <p:cNvPr id="6" name="Content Placeholder 2">
            <a:extLst>
              <a:ext uri="{FF2B5EF4-FFF2-40B4-BE49-F238E27FC236}">
                <a16:creationId xmlns:a16="http://schemas.microsoft.com/office/drawing/2014/main" id="{9EEFD056-022D-2BEF-D950-EB0FCD8A56F8}"/>
              </a:ext>
            </a:extLst>
          </p:cNvPr>
          <p:cNvSpPr>
            <a:spLocks noGrp="1"/>
          </p:cNvSpPr>
          <p:nvPr>
            <p:ph idx="1"/>
          </p:nvPr>
        </p:nvSpPr>
        <p:spPr/>
        <p:txBody>
          <a:bodyPr>
            <a:noAutofit/>
          </a:bodyPr>
          <a:lstStyle/>
          <a:p>
            <a:pPr marL="0" indent="0">
              <a:spcBef>
                <a:spcPts val="0"/>
              </a:spcBef>
              <a:buNone/>
            </a:pPr>
            <a:r>
              <a:rPr lang="en-US" sz="2800" dirty="0"/>
              <a:t>§63. TAXABLE INCOME DEFINED </a:t>
            </a:r>
          </a:p>
          <a:p>
            <a:pPr marL="0" indent="0">
              <a:spcBef>
                <a:spcPts val="0"/>
              </a:spcBef>
              <a:buNone/>
            </a:pPr>
            <a:endParaRPr lang="en-US" sz="1600" dirty="0"/>
          </a:p>
          <a:p>
            <a:pPr marL="0" indent="0">
              <a:spcBef>
                <a:spcPts val="0"/>
              </a:spcBef>
              <a:buNone/>
            </a:pPr>
            <a:r>
              <a:rPr lang="en-US" sz="1600" dirty="0"/>
              <a:t>In general </a:t>
            </a:r>
          </a:p>
          <a:p>
            <a:pPr marL="0" indent="0">
              <a:spcBef>
                <a:spcPts val="0"/>
              </a:spcBef>
              <a:buNone/>
            </a:pPr>
            <a:r>
              <a:rPr lang="en-US" sz="1600" dirty="0"/>
              <a:t>Except as provided in subsection (b), for purposes of this subtitle, the term “taxable income” means gross income minus the deductions allowed by this chapter (other than the standard deduction). …</a:t>
            </a:r>
            <a:endParaRPr lang="en-US" sz="4000" dirty="0"/>
          </a:p>
          <a:p>
            <a:pPr marL="0" indent="0">
              <a:spcBef>
                <a:spcPts val="0"/>
              </a:spcBef>
              <a:buNone/>
            </a:pPr>
            <a:r>
              <a:rPr lang="en-US" dirty="0"/>
              <a:t>(b) Individuals who do not itemize their deductions </a:t>
            </a:r>
          </a:p>
          <a:p>
            <a:pPr marL="0" indent="0">
              <a:spcBef>
                <a:spcPts val="0"/>
              </a:spcBef>
              <a:buNone/>
            </a:pPr>
            <a:r>
              <a:rPr lang="en-US" dirty="0"/>
              <a:t>In the case of an individual who does not elect to itemize his deductions for the taxable year, for purposes of this subtitle, the term “taxable income” means adjusted gross income, minus— </a:t>
            </a:r>
          </a:p>
          <a:p>
            <a:pPr marL="0" indent="0">
              <a:spcBef>
                <a:spcPts val="0"/>
              </a:spcBef>
              <a:buNone/>
            </a:pPr>
            <a:r>
              <a:rPr lang="en-US" dirty="0"/>
              <a:t>(1) the standard deduction, …</a:t>
            </a:r>
          </a:p>
          <a:p>
            <a:pPr marL="0" indent="0">
              <a:spcBef>
                <a:spcPts val="0"/>
              </a:spcBef>
              <a:buNone/>
            </a:pPr>
            <a:r>
              <a:rPr lang="en-US" dirty="0"/>
              <a:t>(4) the deduction provided in section 170(p), </a:t>
            </a:r>
          </a:p>
          <a:p>
            <a:pPr marL="0" indent="0">
              <a:spcBef>
                <a:spcPts val="0"/>
              </a:spcBef>
              <a:buNone/>
            </a:pPr>
            <a:r>
              <a:rPr lang="en-US" b="1" dirty="0"/>
              <a:t>(5) the deduction provided in section 224, </a:t>
            </a:r>
          </a:p>
          <a:p>
            <a:pPr marL="0" indent="0">
              <a:spcBef>
                <a:spcPts val="0"/>
              </a:spcBef>
              <a:buNone/>
            </a:pPr>
            <a:r>
              <a:rPr lang="en-US" b="1" dirty="0"/>
              <a:t>(6) the deduction provided in section 225 and</a:t>
            </a:r>
          </a:p>
          <a:p>
            <a:pPr marL="0" indent="0">
              <a:spcBef>
                <a:spcPts val="0"/>
              </a:spcBef>
              <a:buNone/>
            </a:pPr>
            <a:r>
              <a:rPr lang="en-US" dirty="0"/>
              <a:t>(7) so much of the deduction allowed by section 163(a) as is attributable to the exception under section 163(h)(4)(A). </a:t>
            </a:r>
          </a:p>
        </p:txBody>
      </p:sp>
    </p:spTree>
    <p:extLst>
      <p:ext uri="{BB962C8B-B14F-4D97-AF65-F5344CB8AC3E}">
        <p14:creationId xmlns:p14="http://schemas.microsoft.com/office/powerpoint/2010/main" val="4078387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document&#10;&#10;AI-generated content may be incorrect.">
            <a:extLst>
              <a:ext uri="{FF2B5EF4-FFF2-40B4-BE49-F238E27FC236}">
                <a16:creationId xmlns:a16="http://schemas.microsoft.com/office/drawing/2014/main" id="{DCF99BD0-89E7-5796-F403-EAE21E7E60CC}"/>
              </a:ext>
            </a:extLst>
          </p:cNvPr>
          <p:cNvPicPr>
            <a:picLocks noGrp="1" noChangeAspect="1"/>
          </p:cNvPicPr>
          <p:nvPr>
            <p:ph idx="1"/>
          </p:nvPr>
        </p:nvPicPr>
        <p:blipFill>
          <a:blip r:embed="rId2"/>
          <a:stretch>
            <a:fillRect/>
          </a:stretch>
        </p:blipFill>
        <p:spPr>
          <a:xfrm>
            <a:off x="2033588" y="1562894"/>
            <a:ext cx="7188200" cy="2951956"/>
          </a:xfrm>
        </p:spPr>
      </p:pic>
      <p:sp>
        <p:nvSpPr>
          <p:cNvPr id="3" name="Title 2">
            <a:extLst>
              <a:ext uri="{FF2B5EF4-FFF2-40B4-BE49-F238E27FC236}">
                <a16:creationId xmlns:a16="http://schemas.microsoft.com/office/drawing/2014/main" id="{89491FEA-A5DA-91D7-9C5A-3C6233CD9EF8}"/>
              </a:ext>
            </a:extLst>
          </p:cNvPr>
          <p:cNvSpPr>
            <a:spLocks noGrp="1"/>
          </p:cNvSpPr>
          <p:nvPr>
            <p:ph type="title"/>
          </p:nvPr>
        </p:nvSpPr>
        <p:spPr/>
        <p:txBody>
          <a:bodyPr/>
          <a:lstStyle/>
          <a:p>
            <a:r>
              <a:rPr lang="en-US" dirty="0"/>
              <a:t>Section 61(a)(1)</a:t>
            </a:r>
          </a:p>
        </p:txBody>
      </p:sp>
      <p:sp>
        <p:nvSpPr>
          <p:cNvPr id="4" name="Slide Number Placeholder 3">
            <a:extLst>
              <a:ext uri="{FF2B5EF4-FFF2-40B4-BE49-F238E27FC236}">
                <a16:creationId xmlns:a16="http://schemas.microsoft.com/office/drawing/2014/main" id="{19E2375D-FEC4-2690-0609-66E4ACD77574}"/>
              </a:ext>
            </a:extLst>
          </p:cNvPr>
          <p:cNvSpPr>
            <a:spLocks noGrp="1"/>
          </p:cNvSpPr>
          <p:nvPr>
            <p:ph type="sldNum" sz="quarter" idx="10"/>
          </p:nvPr>
        </p:nvSpPr>
        <p:spPr/>
        <p:txBody>
          <a:bodyPr/>
          <a:lstStyle/>
          <a:p>
            <a:fld id="{7B3E355C-57B9-BC4B-95D8-406A1F834537}" type="slidenum">
              <a:rPr lang="en-US" altLang="en-US" smtClean="0"/>
              <a:pPr/>
              <a:t>2</a:t>
            </a:fld>
            <a:endParaRPr lang="en-US" altLang="en-US" dirty="0"/>
          </a:p>
        </p:txBody>
      </p:sp>
      <p:sp>
        <p:nvSpPr>
          <p:cNvPr id="5" name="Footer Placeholder 4">
            <a:extLst>
              <a:ext uri="{FF2B5EF4-FFF2-40B4-BE49-F238E27FC236}">
                <a16:creationId xmlns:a16="http://schemas.microsoft.com/office/drawing/2014/main" id="{7D8D1B58-85B0-645B-E900-A43C9FD4E011}"/>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2008415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BD64D4-43E0-EF66-1E41-0E6EB139C076}"/>
              </a:ext>
            </a:extLst>
          </p:cNvPr>
          <p:cNvSpPr>
            <a:spLocks noGrp="1"/>
          </p:cNvSpPr>
          <p:nvPr>
            <p:ph type="title"/>
          </p:nvPr>
        </p:nvSpPr>
        <p:spPr/>
        <p:txBody>
          <a:bodyPr/>
          <a:lstStyle/>
          <a:p>
            <a:r>
              <a:rPr lang="en-US" dirty="0"/>
              <a:t>Old Colony Trust Co. v. CIR (279 U.S. 716 (1929)</a:t>
            </a:r>
          </a:p>
        </p:txBody>
      </p:sp>
      <p:sp>
        <p:nvSpPr>
          <p:cNvPr id="4" name="Slide Number Placeholder 3">
            <a:extLst>
              <a:ext uri="{FF2B5EF4-FFF2-40B4-BE49-F238E27FC236}">
                <a16:creationId xmlns:a16="http://schemas.microsoft.com/office/drawing/2014/main" id="{1591E2ED-5DE7-B7B0-BDBF-C7EBA7358692}"/>
              </a:ext>
            </a:extLst>
          </p:cNvPr>
          <p:cNvSpPr>
            <a:spLocks noGrp="1"/>
          </p:cNvSpPr>
          <p:nvPr>
            <p:ph type="sldNum" sz="quarter" idx="10"/>
          </p:nvPr>
        </p:nvSpPr>
        <p:spPr/>
        <p:txBody>
          <a:bodyPr/>
          <a:lstStyle/>
          <a:p>
            <a:fld id="{7B3E355C-57B9-BC4B-95D8-406A1F834537}" type="slidenum">
              <a:rPr lang="en-US" altLang="en-US" smtClean="0"/>
              <a:pPr/>
              <a:t>3</a:t>
            </a:fld>
            <a:endParaRPr lang="en-US" altLang="en-US" dirty="0"/>
          </a:p>
        </p:txBody>
      </p:sp>
      <p:sp>
        <p:nvSpPr>
          <p:cNvPr id="5" name="Footer Placeholder 4">
            <a:extLst>
              <a:ext uri="{FF2B5EF4-FFF2-40B4-BE49-F238E27FC236}">
                <a16:creationId xmlns:a16="http://schemas.microsoft.com/office/drawing/2014/main" id="{77AEADC1-3E25-9922-BBAE-52F4B7D51A1D}"/>
              </a:ext>
            </a:extLst>
          </p:cNvPr>
          <p:cNvSpPr>
            <a:spLocks noGrp="1"/>
          </p:cNvSpPr>
          <p:nvPr>
            <p:ph type="ftr" sz="quarter" idx="11"/>
          </p:nvPr>
        </p:nvSpPr>
        <p:spPr/>
        <p:txBody>
          <a:bodyPr/>
          <a:lstStyle/>
          <a:p>
            <a:pPr>
              <a:defRPr/>
            </a:pPr>
            <a:r>
              <a:rPr lang="en-US"/>
              <a:t>Compensation</a:t>
            </a:r>
            <a:endParaRPr lang="en-US" dirty="0"/>
          </a:p>
        </p:txBody>
      </p:sp>
      <p:sp>
        <p:nvSpPr>
          <p:cNvPr id="6" name="Rectangle 5">
            <a:extLst>
              <a:ext uri="{FF2B5EF4-FFF2-40B4-BE49-F238E27FC236}">
                <a16:creationId xmlns:a16="http://schemas.microsoft.com/office/drawing/2014/main" id="{906206E9-4951-95BD-14A4-E86EF6082635}"/>
              </a:ext>
            </a:extLst>
          </p:cNvPr>
          <p:cNvSpPr/>
          <p:nvPr/>
        </p:nvSpPr>
        <p:spPr>
          <a:xfrm>
            <a:off x="4990699" y="1458683"/>
            <a:ext cx="2066925" cy="12024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American Woolen Co.</a:t>
            </a:r>
          </a:p>
        </p:txBody>
      </p:sp>
      <p:pic>
        <p:nvPicPr>
          <p:cNvPr id="1026" name="Picture 2">
            <a:extLst>
              <a:ext uri="{FF2B5EF4-FFF2-40B4-BE49-F238E27FC236}">
                <a16:creationId xmlns:a16="http://schemas.microsoft.com/office/drawing/2014/main" id="{CE2EF027-0E8A-FFB3-C034-02208F9EEA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2006" y="3480784"/>
            <a:ext cx="1906159" cy="15933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B121AF2-8086-C10C-03E0-FBBE84A478F1}"/>
              </a:ext>
            </a:extLst>
          </p:cNvPr>
          <p:cNvSpPr txBox="1"/>
          <p:nvPr/>
        </p:nvSpPr>
        <p:spPr>
          <a:xfrm>
            <a:off x="1542247" y="5122489"/>
            <a:ext cx="1279517" cy="923330"/>
          </a:xfrm>
          <a:prstGeom prst="rect">
            <a:avLst/>
          </a:prstGeom>
          <a:noFill/>
        </p:spPr>
        <p:txBody>
          <a:bodyPr wrap="square" rtlCol="0">
            <a:spAutoFit/>
          </a:bodyPr>
          <a:lstStyle/>
          <a:p>
            <a:pPr algn="ctr"/>
            <a:r>
              <a:rPr lang="en-US" b="1" u="sng" dirty="0"/>
              <a:t>Salary</a:t>
            </a:r>
          </a:p>
          <a:p>
            <a:r>
              <a:rPr lang="en-US" dirty="0"/>
              <a:t>1918: 1MM</a:t>
            </a:r>
          </a:p>
          <a:p>
            <a:r>
              <a:rPr lang="en-US" dirty="0"/>
              <a:t>1919: 550K</a:t>
            </a:r>
          </a:p>
        </p:txBody>
      </p:sp>
      <p:sp>
        <p:nvSpPr>
          <p:cNvPr id="8" name="TextBox 7">
            <a:extLst>
              <a:ext uri="{FF2B5EF4-FFF2-40B4-BE49-F238E27FC236}">
                <a16:creationId xmlns:a16="http://schemas.microsoft.com/office/drawing/2014/main" id="{1D228910-EFCB-2C87-C938-F03ECA8088B4}"/>
              </a:ext>
            </a:extLst>
          </p:cNvPr>
          <p:cNvSpPr txBox="1"/>
          <p:nvPr/>
        </p:nvSpPr>
        <p:spPr>
          <a:xfrm>
            <a:off x="1880767" y="3080657"/>
            <a:ext cx="2508635" cy="369332"/>
          </a:xfrm>
          <a:prstGeom prst="rect">
            <a:avLst/>
          </a:prstGeom>
          <a:noFill/>
        </p:spPr>
        <p:txBody>
          <a:bodyPr wrap="none" rtlCol="0">
            <a:spAutoFit/>
          </a:bodyPr>
          <a:lstStyle/>
          <a:p>
            <a:r>
              <a:rPr lang="en-US" dirty="0"/>
              <a:t>William Wood, President</a:t>
            </a:r>
          </a:p>
        </p:txBody>
      </p:sp>
      <p:sp>
        <p:nvSpPr>
          <p:cNvPr id="9" name="TextBox 8">
            <a:extLst>
              <a:ext uri="{FF2B5EF4-FFF2-40B4-BE49-F238E27FC236}">
                <a16:creationId xmlns:a16="http://schemas.microsoft.com/office/drawing/2014/main" id="{CACC0937-D078-C707-B023-E3205466E4AB}"/>
              </a:ext>
            </a:extLst>
          </p:cNvPr>
          <p:cNvSpPr txBox="1"/>
          <p:nvPr/>
        </p:nvSpPr>
        <p:spPr>
          <a:xfrm>
            <a:off x="3336232" y="5102846"/>
            <a:ext cx="1247906" cy="923330"/>
          </a:xfrm>
          <a:prstGeom prst="rect">
            <a:avLst/>
          </a:prstGeom>
          <a:noFill/>
        </p:spPr>
        <p:txBody>
          <a:bodyPr wrap="none" rtlCol="0">
            <a:spAutoFit/>
          </a:bodyPr>
          <a:lstStyle/>
          <a:p>
            <a:pPr algn="ctr"/>
            <a:r>
              <a:rPr lang="en-US" b="1" u="sng" dirty="0"/>
              <a:t>Taxes Paid</a:t>
            </a:r>
          </a:p>
          <a:p>
            <a:r>
              <a:rPr lang="en-US" dirty="0"/>
              <a:t>1918: 680K</a:t>
            </a:r>
          </a:p>
          <a:p>
            <a:r>
              <a:rPr lang="en-US" dirty="0"/>
              <a:t>1919: 351K</a:t>
            </a:r>
          </a:p>
        </p:txBody>
      </p:sp>
      <p:pic>
        <p:nvPicPr>
          <p:cNvPr id="11" name="Picture 10" descr="A black text on a white background&#10;&#10;AI-generated content may be incorrect.">
            <a:extLst>
              <a:ext uri="{FF2B5EF4-FFF2-40B4-BE49-F238E27FC236}">
                <a16:creationId xmlns:a16="http://schemas.microsoft.com/office/drawing/2014/main" id="{FA09DE8D-66A5-182C-A984-02600C5D7730}"/>
              </a:ext>
            </a:extLst>
          </p:cNvPr>
          <p:cNvPicPr>
            <a:picLocks noChangeAspect="1"/>
          </p:cNvPicPr>
          <p:nvPr/>
        </p:nvPicPr>
        <p:blipFill>
          <a:blip r:embed="rId3"/>
          <a:stretch>
            <a:fillRect/>
          </a:stretch>
        </p:blipFill>
        <p:spPr>
          <a:xfrm>
            <a:off x="6450727" y="3439322"/>
            <a:ext cx="5425840" cy="2250278"/>
          </a:xfrm>
          <a:prstGeom prst="rect">
            <a:avLst/>
          </a:prstGeom>
          <a:ln w="31750">
            <a:solidFill>
              <a:schemeClr val="accent1"/>
            </a:solidFill>
          </a:ln>
        </p:spPr>
      </p:pic>
      <p:cxnSp>
        <p:nvCxnSpPr>
          <p:cNvPr id="15" name="Straight Connector 14">
            <a:extLst>
              <a:ext uri="{FF2B5EF4-FFF2-40B4-BE49-F238E27FC236}">
                <a16:creationId xmlns:a16="http://schemas.microsoft.com/office/drawing/2014/main" id="{A484DDEA-FD77-18D6-D546-40E6D0DF91D6}"/>
              </a:ext>
            </a:extLst>
          </p:cNvPr>
          <p:cNvCxnSpPr>
            <a:stCxn id="6" idx="2"/>
            <a:endCxn id="8" idx="0"/>
          </p:cNvCxnSpPr>
          <p:nvPr/>
        </p:nvCxnSpPr>
        <p:spPr>
          <a:xfrm flipH="1">
            <a:off x="3135085" y="2661154"/>
            <a:ext cx="2889077" cy="419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E81611-E655-506E-786B-ABF28AE99D51}"/>
              </a:ext>
            </a:extLst>
          </p:cNvPr>
          <p:cNvCxnSpPr>
            <a:cxnSpLocks/>
            <a:stCxn id="6" idx="2"/>
            <a:endCxn id="11" idx="0"/>
          </p:cNvCxnSpPr>
          <p:nvPr/>
        </p:nvCxnSpPr>
        <p:spPr>
          <a:xfrm>
            <a:off x="6024162" y="2661154"/>
            <a:ext cx="3139485" cy="7781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6075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721911-1DB8-4868-8DAB-5E0FB2C8D2C7}"/>
              </a:ext>
            </a:extLst>
          </p:cNvPr>
          <p:cNvSpPr>
            <a:spLocks noGrp="1"/>
          </p:cNvSpPr>
          <p:nvPr>
            <p:ph idx="1"/>
          </p:nvPr>
        </p:nvSpPr>
        <p:spPr/>
        <p:txBody>
          <a:bodyPr/>
          <a:lstStyle/>
          <a:p>
            <a:r>
              <a:rPr lang="en-US" sz="2400" dirty="0">
                <a:effectLst/>
                <a:latin typeface="+mn-lt"/>
              </a:rPr>
              <a:t>(a) </a:t>
            </a:r>
            <a:r>
              <a:rPr lang="en-US" sz="2400" b="1" i="1" dirty="0">
                <a:effectLst/>
                <a:latin typeface="+mn-lt"/>
              </a:rPr>
              <a:t>In general</a:t>
            </a:r>
            <a:r>
              <a:rPr lang="en-US" sz="2400" dirty="0">
                <a:effectLst/>
                <a:latin typeface="+mn-lt"/>
              </a:rPr>
              <a:t>.—(1) Wages, salaries, commissions paid salesmen, compensation for services on the basis of a percentage of profits, commissions on insurance premiums, </a:t>
            </a:r>
            <a:r>
              <a:rPr lang="en-US" sz="2400" b="1" dirty="0">
                <a:effectLst/>
                <a:latin typeface="+mn-lt"/>
              </a:rPr>
              <a:t>tips,</a:t>
            </a:r>
            <a:r>
              <a:rPr lang="en-US" sz="2400" dirty="0">
                <a:effectLst/>
                <a:latin typeface="+mn-lt"/>
              </a:rPr>
              <a:t> bonuses (including Christmas bonuses), termination or severance pay, rewards, jury fees, marriage fees and other contributions received by a clergyman for services, pay of persons in the military or naval forces of the United States, retired pay of employees, pensions, and retirement allowances are income to the recipients unless excluded by law. </a:t>
            </a:r>
          </a:p>
          <a:p>
            <a:r>
              <a:rPr lang="en-US" sz="2400" dirty="0">
                <a:effectLst/>
                <a:latin typeface="XOldStyle"/>
              </a:rPr>
              <a:t>(d) </a:t>
            </a:r>
            <a:r>
              <a:rPr lang="en-US" sz="2400" b="1" i="1" dirty="0">
                <a:effectLst/>
                <a:latin typeface="XOldStyle"/>
              </a:rPr>
              <a:t>Compensation paid other than in cash</a:t>
            </a:r>
            <a:r>
              <a:rPr lang="en-US" sz="2400" dirty="0">
                <a:effectLst/>
                <a:latin typeface="XOldStyle"/>
              </a:rPr>
              <a:t>.—(1) </a:t>
            </a:r>
            <a:r>
              <a:rPr lang="en-US" sz="2400" i="1" dirty="0">
                <a:effectLst/>
                <a:latin typeface="XOldStyle"/>
              </a:rPr>
              <a:t>In general</a:t>
            </a:r>
            <a:r>
              <a:rPr lang="en-US" sz="2400" dirty="0">
                <a:effectLst/>
                <a:latin typeface="XOldStyle"/>
              </a:rPr>
              <a:t>.—Except as otherwise provided in paragraph (d)(6)(</a:t>
            </a:r>
            <a:r>
              <a:rPr lang="en-US" sz="2400" dirty="0" err="1">
                <a:effectLst/>
                <a:latin typeface="XOldStyle"/>
              </a:rPr>
              <a:t>i</a:t>
            </a:r>
            <a:r>
              <a:rPr lang="en-US" sz="2400" dirty="0">
                <a:effectLst/>
                <a:latin typeface="XOldStyle"/>
              </a:rPr>
              <a:t>) of this section (relating to certain property transferred after June 30, 1969), if </a:t>
            </a:r>
            <a:r>
              <a:rPr lang="en-US" sz="2400" b="1" dirty="0">
                <a:effectLst/>
                <a:latin typeface="XOldStyle"/>
              </a:rPr>
              <a:t>services are paid for in property</a:t>
            </a:r>
            <a:r>
              <a:rPr lang="en-US" sz="2400" dirty="0">
                <a:effectLst/>
                <a:latin typeface="XOldStyle"/>
              </a:rPr>
              <a:t>, the fair market value of the property taken in payment must be included in income as compensation. </a:t>
            </a:r>
            <a:r>
              <a:rPr lang="en-US" sz="2400" b="1" dirty="0">
                <a:effectLst/>
                <a:latin typeface="XOldStyle"/>
              </a:rPr>
              <a:t>If services are paid for in exchange for other services</a:t>
            </a:r>
            <a:r>
              <a:rPr lang="en-US" sz="2400" dirty="0">
                <a:effectLst/>
                <a:latin typeface="XOldStyle"/>
              </a:rPr>
              <a:t>, the fair market value of such other services taken in payment must be included in income as compensation. If the services are rendered at a stipulated price, such price will be presumed to be the fair market value of the compensation received in the absence of evidence to the contrary. </a:t>
            </a:r>
            <a:endParaRPr lang="en-US" sz="2400" dirty="0"/>
          </a:p>
          <a:p>
            <a:endParaRPr lang="en-US" sz="2800" dirty="0">
              <a:latin typeface="+mn-lt"/>
            </a:endParaRPr>
          </a:p>
          <a:p>
            <a:endParaRPr lang="en-US" dirty="0"/>
          </a:p>
        </p:txBody>
      </p:sp>
      <p:sp>
        <p:nvSpPr>
          <p:cNvPr id="3" name="Title 2">
            <a:extLst>
              <a:ext uri="{FF2B5EF4-FFF2-40B4-BE49-F238E27FC236}">
                <a16:creationId xmlns:a16="http://schemas.microsoft.com/office/drawing/2014/main" id="{963B3086-AD9E-D45E-E9BA-5C87869C37F4}"/>
              </a:ext>
            </a:extLst>
          </p:cNvPr>
          <p:cNvSpPr>
            <a:spLocks noGrp="1"/>
          </p:cNvSpPr>
          <p:nvPr>
            <p:ph type="title"/>
          </p:nvPr>
        </p:nvSpPr>
        <p:spPr/>
        <p:txBody>
          <a:bodyPr/>
          <a:lstStyle/>
          <a:p>
            <a:r>
              <a:rPr lang="en-US" sz="1800" dirty="0"/>
              <a:t>Reg. §1.61-2(a)(1), (d)(1)</a:t>
            </a:r>
          </a:p>
        </p:txBody>
      </p:sp>
      <p:sp>
        <p:nvSpPr>
          <p:cNvPr id="4" name="Slide Number Placeholder 3">
            <a:extLst>
              <a:ext uri="{FF2B5EF4-FFF2-40B4-BE49-F238E27FC236}">
                <a16:creationId xmlns:a16="http://schemas.microsoft.com/office/drawing/2014/main" id="{3B1AFDC7-0B76-1312-4600-9FC777F6F95E}"/>
              </a:ext>
            </a:extLst>
          </p:cNvPr>
          <p:cNvSpPr>
            <a:spLocks noGrp="1"/>
          </p:cNvSpPr>
          <p:nvPr>
            <p:ph type="sldNum" sz="quarter" idx="10"/>
          </p:nvPr>
        </p:nvSpPr>
        <p:spPr/>
        <p:txBody>
          <a:bodyPr/>
          <a:lstStyle/>
          <a:p>
            <a:fld id="{7B3E355C-57B9-BC4B-95D8-406A1F834537}" type="slidenum">
              <a:rPr lang="en-US" altLang="en-US" smtClean="0"/>
              <a:pPr/>
              <a:t>4</a:t>
            </a:fld>
            <a:endParaRPr lang="en-US" altLang="en-US" dirty="0"/>
          </a:p>
        </p:txBody>
      </p:sp>
      <p:sp>
        <p:nvSpPr>
          <p:cNvPr id="5" name="Footer Placeholder 4">
            <a:extLst>
              <a:ext uri="{FF2B5EF4-FFF2-40B4-BE49-F238E27FC236}">
                <a16:creationId xmlns:a16="http://schemas.microsoft.com/office/drawing/2014/main" id="{3B44F846-459C-111F-F040-FCBEFD2A8F73}"/>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238110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460F1A-1BC7-7A8E-3FD2-28AA9F9AACF7}"/>
              </a:ext>
            </a:extLst>
          </p:cNvPr>
          <p:cNvSpPr>
            <a:spLocks noGrp="1"/>
          </p:cNvSpPr>
          <p:nvPr>
            <p:ph type="title"/>
          </p:nvPr>
        </p:nvSpPr>
        <p:spPr/>
        <p:txBody>
          <a:bodyPr/>
          <a:lstStyle/>
          <a:p>
            <a:r>
              <a:rPr lang="en-US" dirty="0"/>
              <a:t>Rev. Rul. 79-24</a:t>
            </a:r>
          </a:p>
        </p:txBody>
      </p:sp>
      <p:sp>
        <p:nvSpPr>
          <p:cNvPr id="4" name="Slide Number Placeholder 3">
            <a:extLst>
              <a:ext uri="{FF2B5EF4-FFF2-40B4-BE49-F238E27FC236}">
                <a16:creationId xmlns:a16="http://schemas.microsoft.com/office/drawing/2014/main" id="{43129556-5AB8-88D0-4450-2B304AB90828}"/>
              </a:ext>
            </a:extLst>
          </p:cNvPr>
          <p:cNvSpPr>
            <a:spLocks noGrp="1"/>
          </p:cNvSpPr>
          <p:nvPr>
            <p:ph type="sldNum" sz="quarter" idx="10"/>
          </p:nvPr>
        </p:nvSpPr>
        <p:spPr/>
        <p:txBody>
          <a:bodyPr/>
          <a:lstStyle/>
          <a:p>
            <a:fld id="{7B3E355C-57B9-BC4B-95D8-406A1F834537}" type="slidenum">
              <a:rPr lang="en-US" altLang="en-US" smtClean="0"/>
              <a:pPr/>
              <a:t>5</a:t>
            </a:fld>
            <a:endParaRPr lang="en-US" altLang="en-US" dirty="0"/>
          </a:p>
        </p:txBody>
      </p:sp>
      <p:sp>
        <p:nvSpPr>
          <p:cNvPr id="5" name="Footer Placeholder 4">
            <a:extLst>
              <a:ext uri="{FF2B5EF4-FFF2-40B4-BE49-F238E27FC236}">
                <a16:creationId xmlns:a16="http://schemas.microsoft.com/office/drawing/2014/main" id="{EB73A533-B42D-7DD4-032A-E5CEB3A5814E}"/>
              </a:ext>
            </a:extLst>
          </p:cNvPr>
          <p:cNvSpPr>
            <a:spLocks noGrp="1"/>
          </p:cNvSpPr>
          <p:nvPr>
            <p:ph type="ftr" sz="quarter" idx="11"/>
          </p:nvPr>
        </p:nvSpPr>
        <p:spPr/>
        <p:txBody>
          <a:bodyPr/>
          <a:lstStyle/>
          <a:p>
            <a:pPr>
              <a:defRPr/>
            </a:pPr>
            <a:r>
              <a:rPr lang="en-US"/>
              <a:t>Compensation</a:t>
            </a:r>
            <a:endParaRPr lang="en-US" dirty="0"/>
          </a:p>
        </p:txBody>
      </p:sp>
      <p:pic>
        <p:nvPicPr>
          <p:cNvPr id="6" name="Picture 5">
            <a:extLst>
              <a:ext uri="{FF2B5EF4-FFF2-40B4-BE49-F238E27FC236}">
                <a16:creationId xmlns:a16="http://schemas.microsoft.com/office/drawing/2014/main" id="{98FCFD32-C7BD-62EC-73E5-DCA6D136A8E7}"/>
              </a:ext>
            </a:extLst>
          </p:cNvPr>
          <p:cNvPicPr>
            <a:picLocks noChangeAspect="1"/>
          </p:cNvPicPr>
          <p:nvPr/>
        </p:nvPicPr>
        <p:blipFill>
          <a:blip r:embed="rId2"/>
          <a:stretch>
            <a:fillRect/>
          </a:stretch>
        </p:blipFill>
        <p:spPr>
          <a:xfrm>
            <a:off x="7581418" y="1041721"/>
            <a:ext cx="2402390" cy="2038752"/>
          </a:xfrm>
          <a:prstGeom prst="rect">
            <a:avLst/>
          </a:prstGeom>
        </p:spPr>
      </p:pic>
      <p:pic>
        <p:nvPicPr>
          <p:cNvPr id="9" name="Picture 8">
            <a:extLst>
              <a:ext uri="{FF2B5EF4-FFF2-40B4-BE49-F238E27FC236}">
                <a16:creationId xmlns:a16="http://schemas.microsoft.com/office/drawing/2014/main" id="{9613B972-6CA7-0D79-93FB-BBF2124AE681}"/>
              </a:ext>
            </a:extLst>
          </p:cNvPr>
          <p:cNvPicPr>
            <a:picLocks noChangeAspect="1"/>
          </p:cNvPicPr>
          <p:nvPr/>
        </p:nvPicPr>
        <p:blipFill>
          <a:blip r:embed="rId3"/>
          <a:stretch>
            <a:fillRect/>
          </a:stretch>
        </p:blipFill>
        <p:spPr>
          <a:xfrm>
            <a:off x="2812649" y="874764"/>
            <a:ext cx="2095017" cy="2372666"/>
          </a:xfrm>
          <a:prstGeom prst="rect">
            <a:avLst/>
          </a:prstGeom>
        </p:spPr>
      </p:pic>
      <p:cxnSp>
        <p:nvCxnSpPr>
          <p:cNvPr id="11" name="Straight Arrow Connector 10">
            <a:extLst>
              <a:ext uri="{FF2B5EF4-FFF2-40B4-BE49-F238E27FC236}">
                <a16:creationId xmlns:a16="http://schemas.microsoft.com/office/drawing/2014/main" id="{18616F32-8B8D-5E58-4E06-6E7FC600DEA2}"/>
              </a:ext>
            </a:extLst>
          </p:cNvPr>
          <p:cNvCxnSpPr/>
          <p:nvPr/>
        </p:nvCxnSpPr>
        <p:spPr>
          <a:xfrm>
            <a:off x="5127585" y="1388962"/>
            <a:ext cx="2233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D662AF9-9E1B-B3EA-D9CE-B760A16AD385}"/>
              </a:ext>
            </a:extLst>
          </p:cNvPr>
          <p:cNvCxnSpPr>
            <a:cxnSpLocks/>
          </p:cNvCxnSpPr>
          <p:nvPr/>
        </p:nvCxnSpPr>
        <p:spPr>
          <a:xfrm flipH="1">
            <a:off x="5127585" y="2963119"/>
            <a:ext cx="2386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D5B0289-2318-DC80-DB90-45FF57E1C75D}"/>
              </a:ext>
            </a:extLst>
          </p:cNvPr>
          <p:cNvSpPr txBox="1"/>
          <p:nvPr/>
        </p:nvSpPr>
        <p:spPr>
          <a:xfrm>
            <a:off x="5127585" y="1083720"/>
            <a:ext cx="2462021" cy="369332"/>
          </a:xfrm>
          <a:prstGeom prst="rect">
            <a:avLst/>
          </a:prstGeom>
          <a:noFill/>
        </p:spPr>
        <p:txBody>
          <a:bodyPr wrap="none" rtlCol="0">
            <a:spAutoFit/>
          </a:bodyPr>
          <a:lstStyle/>
          <a:p>
            <a:r>
              <a:rPr lang="en-US" dirty="0"/>
              <a:t>I’ll provide legal services</a:t>
            </a:r>
          </a:p>
        </p:txBody>
      </p:sp>
      <p:sp>
        <p:nvSpPr>
          <p:cNvPr id="16" name="TextBox 15">
            <a:extLst>
              <a:ext uri="{FF2B5EF4-FFF2-40B4-BE49-F238E27FC236}">
                <a16:creationId xmlns:a16="http://schemas.microsoft.com/office/drawing/2014/main" id="{0D5012D9-C1A6-D8FE-41DD-26DEBA7EAE01}"/>
              </a:ext>
            </a:extLst>
          </p:cNvPr>
          <p:cNvSpPr txBox="1"/>
          <p:nvPr/>
        </p:nvSpPr>
        <p:spPr>
          <a:xfrm>
            <a:off x="5085637" y="2532448"/>
            <a:ext cx="2042547" cy="369332"/>
          </a:xfrm>
          <a:prstGeom prst="rect">
            <a:avLst/>
          </a:prstGeom>
          <a:noFill/>
        </p:spPr>
        <p:txBody>
          <a:bodyPr wrap="none" rtlCol="0">
            <a:spAutoFit/>
          </a:bodyPr>
          <a:lstStyle/>
          <a:p>
            <a:r>
              <a:rPr lang="en-US" dirty="0"/>
              <a:t>I’ll paint your house</a:t>
            </a:r>
          </a:p>
        </p:txBody>
      </p:sp>
      <p:sp>
        <p:nvSpPr>
          <p:cNvPr id="17" name="TextBox 16">
            <a:extLst>
              <a:ext uri="{FF2B5EF4-FFF2-40B4-BE49-F238E27FC236}">
                <a16:creationId xmlns:a16="http://schemas.microsoft.com/office/drawing/2014/main" id="{BA68CEA1-5FDF-704B-4EED-E05DC6BD0C9B}"/>
              </a:ext>
            </a:extLst>
          </p:cNvPr>
          <p:cNvSpPr txBox="1"/>
          <p:nvPr/>
        </p:nvSpPr>
        <p:spPr>
          <a:xfrm>
            <a:off x="911622" y="812590"/>
            <a:ext cx="1218090" cy="369332"/>
          </a:xfrm>
          <a:prstGeom prst="rect">
            <a:avLst/>
          </a:prstGeom>
          <a:noFill/>
        </p:spPr>
        <p:txBody>
          <a:bodyPr wrap="none" rtlCol="0">
            <a:spAutoFit/>
          </a:bodyPr>
          <a:lstStyle/>
          <a:p>
            <a:r>
              <a:rPr lang="en-US" b="1" dirty="0"/>
              <a:t>Situation 1</a:t>
            </a:r>
          </a:p>
        </p:txBody>
      </p:sp>
      <p:sp>
        <p:nvSpPr>
          <p:cNvPr id="19" name="TextBox 18">
            <a:extLst>
              <a:ext uri="{FF2B5EF4-FFF2-40B4-BE49-F238E27FC236}">
                <a16:creationId xmlns:a16="http://schemas.microsoft.com/office/drawing/2014/main" id="{D7822618-5E40-487C-9A9A-F3D627005C35}"/>
              </a:ext>
            </a:extLst>
          </p:cNvPr>
          <p:cNvSpPr txBox="1"/>
          <p:nvPr/>
        </p:nvSpPr>
        <p:spPr>
          <a:xfrm>
            <a:off x="911622" y="4018259"/>
            <a:ext cx="1218090" cy="369332"/>
          </a:xfrm>
          <a:prstGeom prst="rect">
            <a:avLst/>
          </a:prstGeom>
          <a:noFill/>
        </p:spPr>
        <p:txBody>
          <a:bodyPr wrap="none" rtlCol="0">
            <a:spAutoFit/>
          </a:bodyPr>
          <a:lstStyle/>
          <a:p>
            <a:r>
              <a:rPr lang="en-US" b="1" dirty="0"/>
              <a:t>Situation 2</a:t>
            </a:r>
          </a:p>
        </p:txBody>
      </p:sp>
      <p:pic>
        <p:nvPicPr>
          <p:cNvPr id="21" name="Picture 20" descr="A person painting on a wall&#10;&#10;AI-generated content may be incorrect.">
            <a:extLst>
              <a:ext uri="{FF2B5EF4-FFF2-40B4-BE49-F238E27FC236}">
                <a16:creationId xmlns:a16="http://schemas.microsoft.com/office/drawing/2014/main" id="{AD83A88F-7DF6-2248-7918-659B313D8A34}"/>
              </a:ext>
            </a:extLst>
          </p:cNvPr>
          <p:cNvPicPr>
            <a:picLocks noChangeAspect="1"/>
          </p:cNvPicPr>
          <p:nvPr/>
        </p:nvPicPr>
        <p:blipFill>
          <a:blip r:embed="rId4"/>
          <a:stretch>
            <a:fillRect/>
          </a:stretch>
        </p:blipFill>
        <p:spPr>
          <a:xfrm>
            <a:off x="7860757" y="4204116"/>
            <a:ext cx="2555314" cy="2038752"/>
          </a:xfrm>
          <a:prstGeom prst="rect">
            <a:avLst/>
          </a:prstGeom>
        </p:spPr>
      </p:pic>
      <p:pic>
        <p:nvPicPr>
          <p:cNvPr id="23" name="Picture 22" descr="A person in a green shirt&#10;&#10;AI-generated content may be incorrect.">
            <a:extLst>
              <a:ext uri="{FF2B5EF4-FFF2-40B4-BE49-F238E27FC236}">
                <a16:creationId xmlns:a16="http://schemas.microsoft.com/office/drawing/2014/main" id="{3E01E82D-275C-55C7-9C11-66E7EF58E9C8}"/>
              </a:ext>
            </a:extLst>
          </p:cNvPr>
          <p:cNvPicPr>
            <a:picLocks noChangeAspect="1"/>
          </p:cNvPicPr>
          <p:nvPr/>
        </p:nvPicPr>
        <p:blipFill>
          <a:blip r:embed="rId5"/>
          <a:stretch>
            <a:fillRect/>
          </a:stretch>
        </p:blipFill>
        <p:spPr>
          <a:xfrm>
            <a:off x="2536182" y="4264622"/>
            <a:ext cx="2215112" cy="1978239"/>
          </a:xfrm>
          <a:prstGeom prst="rect">
            <a:avLst/>
          </a:prstGeom>
        </p:spPr>
      </p:pic>
      <p:sp>
        <p:nvSpPr>
          <p:cNvPr id="24" name="TextBox 23">
            <a:extLst>
              <a:ext uri="{FF2B5EF4-FFF2-40B4-BE49-F238E27FC236}">
                <a16:creationId xmlns:a16="http://schemas.microsoft.com/office/drawing/2014/main" id="{B3BA7CEC-F3BA-2E19-B4E3-542D77A203E5}"/>
              </a:ext>
            </a:extLst>
          </p:cNvPr>
          <p:cNvSpPr txBox="1"/>
          <p:nvPr/>
        </p:nvSpPr>
        <p:spPr>
          <a:xfrm>
            <a:off x="4803506" y="4326826"/>
            <a:ext cx="2882071" cy="369332"/>
          </a:xfrm>
          <a:prstGeom prst="rect">
            <a:avLst/>
          </a:prstGeom>
          <a:noFill/>
        </p:spPr>
        <p:txBody>
          <a:bodyPr wrap="none" rtlCol="0">
            <a:spAutoFit/>
          </a:bodyPr>
          <a:lstStyle/>
          <a:p>
            <a:r>
              <a:rPr lang="en-US" dirty="0"/>
              <a:t>I’ll rent my apartment to you</a:t>
            </a:r>
          </a:p>
        </p:txBody>
      </p:sp>
      <p:sp>
        <p:nvSpPr>
          <p:cNvPr id="25" name="TextBox 24">
            <a:extLst>
              <a:ext uri="{FF2B5EF4-FFF2-40B4-BE49-F238E27FC236}">
                <a16:creationId xmlns:a16="http://schemas.microsoft.com/office/drawing/2014/main" id="{49D0FB96-1907-2D32-DBD5-8523177BAF55}"/>
              </a:ext>
            </a:extLst>
          </p:cNvPr>
          <p:cNvSpPr txBox="1"/>
          <p:nvPr/>
        </p:nvSpPr>
        <p:spPr>
          <a:xfrm>
            <a:off x="4978686" y="5525345"/>
            <a:ext cx="2273828" cy="369332"/>
          </a:xfrm>
          <a:prstGeom prst="rect">
            <a:avLst/>
          </a:prstGeom>
          <a:noFill/>
        </p:spPr>
        <p:txBody>
          <a:bodyPr wrap="none" rtlCol="0">
            <a:spAutoFit/>
          </a:bodyPr>
          <a:lstStyle/>
          <a:p>
            <a:r>
              <a:rPr lang="en-US" dirty="0"/>
              <a:t>I’ll give you a painting</a:t>
            </a:r>
          </a:p>
        </p:txBody>
      </p:sp>
      <p:cxnSp>
        <p:nvCxnSpPr>
          <p:cNvPr id="27" name="Straight Arrow Connector 26">
            <a:extLst>
              <a:ext uri="{FF2B5EF4-FFF2-40B4-BE49-F238E27FC236}">
                <a16:creationId xmlns:a16="http://schemas.microsoft.com/office/drawing/2014/main" id="{15767CC8-ECF4-E952-DED3-38018BC1C64D}"/>
              </a:ext>
            </a:extLst>
          </p:cNvPr>
          <p:cNvCxnSpPr>
            <a:cxnSpLocks/>
          </p:cNvCxnSpPr>
          <p:nvPr/>
        </p:nvCxnSpPr>
        <p:spPr>
          <a:xfrm flipH="1">
            <a:off x="4978686" y="5994487"/>
            <a:ext cx="2386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FE4D6C2-E3EB-4063-717B-9855E7B87B5F}"/>
              </a:ext>
            </a:extLst>
          </p:cNvPr>
          <p:cNvCxnSpPr>
            <a:cxnSpLocks/>
          </p:cNvCxnSpPr>
          <p:nvPr/>
        </p:nvCxnSpPr>
        <p:spPr>
          <a:xfrm>
            <a:off x="4863239" y="4721754"/>
            <a:ext cx="2650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21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9" grpId="0"/>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document with text on it&#10;&#10;AI-generated content may be incorrect.">
            <a:extLst>
              <a:ext uri="{FF2B5EF4-FFF2-40B4-BE49-F238E27FC236}">
                <a16:creationId xmlns:a16="http://schemas.microsoft.com/office/drawing/2014/main" id="{CE526523-681B-38CA-C9A4-6247F71E8A29}"/>
              </a:ext>
            </a:extLst>
          </p:cNvPr>
          <p:cNvPicPr>
            <a:picLocks noGrp="1" noChangeAspect="1"/>
          </p:cNvPicPr>
          <p:nvPr>
            <p:ph idx="1"/>
          </p:nvPr>
        </p:nvPicPr>
        <p:blipFill>
          <a:blip r:embed="rId2"/>
          <a:stretch>
            <a:fillRect/>
          </a:stretch>
        </p:blipFill>
        <p:spPr>
          <a:xfrm>
            <a:off x="402336" y="684008"/>
            <a:ext cx="5495197" cy="5457300"/>
          </a:xfrm>
          <a:prstGeom prst="rect">
            <a:avLst/>
          </a:prstGeom>
          <a:noFill/>
        </p:spPr>
      </p:pic>
      <p:sp>
        <p:nvSpPr>
          <p:cNvPr id="3" name="Title 2">
            <a:extLst>
              <a:ext uri="{FF2B5EF4-FFF2-40B4-BE49-F238E27FC236}">
                <a16:creationId xmlns:a16="http://schemas.microsoft.com/office/drawing/2014/main" id="{A300B428-772A-CBF0-9174-AE9B3437A88A}"/>
              </a:ext>
            </a:extLst>
          </p:cNvPr>
          <p:cNvSpPr>
            <a:spLocks noGrp="1"/>
          </p:cNvSpPr>
          <p:nvPr>
            <p:ph type="title"/>
          </p:nvPr>
        </p:nvSpPr>
        <p:spPr/>
        <p:txBody>
          <a:bodyPr wrap="square" anchor="b">
            <a:normAutofit/>
          </a:bodyPr>
          <a:lstStyle/>
          <a:p>
            <a:r>
              <a:rPr lang="en-US" dirty="0"/>
              <a:t>Section 119(a) and (b); and Reg §1.119-1(a)(2)</a:t>
            </a:r>
          </a:p>
        </p:txBody>
      </p:sp>
      <p:sp>
        <p:nvSpPr>
          <p:cNvPr id="4" name="Slide Number Placeholder 3">
            <a:extLst>
              <a:ext uri="{FF2B5EF4-FFF2-40B4-BE49-F238E27FC236}">
                <a16:creationId xmlns:a16="http://schemas.microsoft.com/office/drawing/2014/main" id="{73CA1791-798F-5AE8-DA68-A3A5C4FF326B}"/>
              </a:ext>
            </a:extLst>
          </p:cNvPr>
          <p:cNvSpPr>
            <a:spLocks noGrp="1"/>
          </p:cNvSpPr>
          <p:nvPr>
            <p:ph type="sldNum" sz="quarter" idx="10"/>
          </p:nvPr>
        </p:nvSpPr>
        <p:spPr/>
        <p:txBody>
          <a:bodyPr wrap="square" anchor="ctr">
            <a:normAutofit/>
          </a:bodyPr>
          <a:lstStyle/>
          <a:p>
            <a:pPr>
              <a:spcAft>
                <a:spcPts val="600"/>
              </a:spcAft>
            </a:pPr>
            <a:fld id="{7B3E355C-57B9-BC4B-95D8-406A1F834537}" type="slidenum">
              <a:rPr lang="en-US" altLang="en-US" smtClean="0"/>
              <a:pPr>
                <a:spcAft>
                  <a:spcPts val="600"/>
                </a:spcAft>
              </a:pPr>
              <a:t>6</a:t>
            </a:fld>
            <a:endParaRPr lang="en-US" altLang="en-US"/>
          </a:p>
        </p:txBody>
      </p:sp>
      <p:sp>
        <p:nvSpPr>
          <p:cNvPr id="5" name="Footer Placeholder 4">
            <a:extLst>
              <a:ext uri="{FF2B5EF4-FFF2-40B4-BE49-F238E27FC236}">
                <a16:creationId xmlns:a16="http://schemas.microsoft.com/office/drawing/2014/main" id="{32833546-9302-C8FE-2093-D83783846237}"/>
              </a:ext>
            </a:extLst>
          </p:cNvPr>
          <p:cNvSpPr>
            <a:spLocks noGrp="1"/>
          </p:cNvSpPr>
          <p:nvPr>
            <p:ph type="ftr" sz="quarter" idx="11"/>
          </p:nvPr>
        </p:nvSpPr>
        <p:spPr/>
        <p:txBody>
          <a:bodyPr wrap="square" anchor="ctr">
            <a:normAutofit/>
          </a:bodyPr>
          <a:lstStyle/>
          <a:p>
            <a:pPr>
              <a:spcAft>
                <a:spcPts val="600"/>
              </a:spcAft>
              <a:defRPr/>
            </a:pPr>
            <a:r>
              <a:rPr lang="en-US"/>
              <a:t>Compensation</a:t>
            </a:r>
          </a:p>
        </p:txBody>
      </p:sp>
      <p:sp>
        <p:nvSpPr>
          <p:cNvPr id="19" name="TextBox 18">
            <a:extLst>
              <a:ext uri="{FF2B5EF4-FFF2-40B4-BE49-F238E27FC236}">
                <a16:creationId xmlns:a16="http://schemas.microsoft.com/office/drawing/2014/main" id="{A49E3BD8-834B-EA95-E51B-5A82503FD09A}"/>
              </a:ext>
            </a:extLst>
          </p:cNvPr>
          <p:cNvSpPr txBox="1"/>
          <p:nvPr/>
        </p:nvSpPr>
        <p:spPr>
          <a:xfrm>
            <a:off x="6582523" y="684008"/>
            <a:ext cx="5207141" cy="5570756"/>
          </a:xfrm>
          <a:prstGeom prst="rect">
            <a:avLst/>
          </a:prstGeom>
          <a:noFill/>
          <a:ln w="28575">
            <a:solidFill>
              <a:schemeClr val="accent1"/>
            </a:solidFill>
          </a:ln>
        </p:spPr>
        <p:txBody>
          <a:bodyPr wrap="square" rtlCol="0">
            <a:spAutoFit/>
          </a:bodyPr>
          <a:lstStyle/>
          <a:p>
            <a:r>
              <a:rPr lang="en-US" sz="2000" b="1" i="1" dirty="0"/>
              <a:t>Substantial </a:t>
            </a:r>
            <a:r>
              <a:rPr lang="en-US" sz="2000" b="1" i="1" dirty="0" err="1"/>
              <a:t>Noncompensatory</a:t>
            </a:r>
            <a:r>
              <a:rPr lang="en-US" sz="2000" b="1" i="1" dirty="0"/>
              <a:t> Business Reason for Furnishing Meals </a:t>
            </a:r>
            <a:r>
              <a:rPr lang="en-US" sz="2000" b="1" dirty="0"/>
              <a:t>(Reg. 1.119-1(a)(2)(ii))</a:t>
            </a:r>
          </a:p>
          <a:p>
            <a:pPr marL="285750" indent="-285750">
              <a:buFont typeface="Arial" panose="020B0604020202020204" pitchFamily="34" charset="0"/>
              <a:buChar char="•"/>
            </a:pPr>
            <a:r>
              <a:rPr lang="en-US" sz="2000" dirty="0"/>
              <a:t>Have employee available for emergency call during meal period</a:t>
            </a:r>
          </a:p>
          <a:p>
            <a:pPr marL="285750" indent="-285750">
              <a:buFont typeface="Arial" panose="020B0604020202020204" pitchFamily="34" charset="0"/>
              <a:buChar char="•"/>
            </a:pPr>
            <a:r>
              <a:rPr lang="en-US" sz="2000" dirty="0"/>
              <a:t>E/</a:t>
            </a:r>
            <a:r>
              <a:rPr lang="en-US" sz="2000" dirty="0" err="1"/>
              <a:t>ee</a:t>
            </a:r>
            <a:r>
              <a:rPr lang="en-US" sz="2000" dirty="0"/>
              <a:t> restricted to short meal period (30-40 minutes) and couldn’t be expected to eat elsewhere</a:t>
            </a:r>
          </a:p>
          <a:p>
            <a:pPr marL="285750" indent="-285750">
              <a:buFont typeface="Arial" panose="020B0604020202020204" pitchFamily="34" charset="0"/>
              <a:buChar char="•"/>
            </a:pPr>
            <a:r>
              <a:rPr lang="en-US" sz="2000" dirty="0"/>
              <a:t>E/</a:t>
            </a:r>
            <a:r>
              <a:rPr lang="en-US" sz="2000" dirty="0" err="1"/>
              <a:t>ee</a:t>
            </a:r>
            <a:r>
              <a:rPr lang="en-US" sz="2000" dirty="0"/>
              <a:t> couldn’t otherwise secure proper meals w/in reasonable meal period.</a:t>
            </a:r>
          </a:p>
          <a:p>
            <a:pPr marL="285750" indent="-285750">
              <a:buFont typeface="Arial" panose="020B0604020202020204" pitchFamily="34" charset="0"/>
              <a:buChar char="•"/>
            </a:pPr>
            <a:r>
              <a:rPr lang="en-US" sz="2000" dirty="0"/>
              <a:t>Meal furnished to restaurant employee (during, immediately before or after)</a:t>
            </a:r>
          </a:p>
          <a:p>
            <a:pPr marL="285750" indent="-285750">
              <a:buFont typeface="Arial" panose="020B0604020202020204" pitchFamily="34" charset="0"/>
              <a:buChar char="•"/>
            </a:pPr>
            <a:r>
              <a:rPr lang="en-US" sz="2000" dirty="0"/>
              <a:t>Meals furnished to substantially all e/</a:t>
            </a:r>
            <a:r>
              <a:rPr lang="en-US" sz="2000" dirty="0" err="1"/>
              <a:t>ees</a:t>
            </a:r>
            <a:r>
              <a:rPr lang="en-US" sz="2000" dirty="0"/>
              <a:t> is </a:t>
            </a:r>
            <a:r>
              <a:rPr lang="en-US" sz="2000" dirty="0" err="1"/>
              <a:t>noncompensatory</a:t>
            </a:r>
            <a:r>
              <a:rPr lang="en-US" sz="2000" dirty="0"/>
              <a:t>, meals furnished to other is </a:t>
            </a:r>
            <a:r>
              <a:rPr lang="en-US" sz="2000" dirty="0" err="1"/>
              <a:t>noncompensatory</a:t>
            </a:r>
            <a:endParaRPr lang="en-US" sz="2000" dirty="0"/>
          </a:p>
          <a:p>
            <a:pPr marL="285750" indent="-285750">
              <a:buFont typeface="Arial" panose="020B0604020202020204" pitchFamily="34" charset="0"/>
              <a:buChar char="•"/>
            </a:pPr>
            <a:r>
              <a:rPr lang="en-US" sz="2000" dirty="0"/>
              <a:t>Meals furnished to e/</a:t>
            </a:r>
            <a:r>
              <a:rPr lang="en-US" sz="2000" dirty="0" err="1"/>
              <a:t>ee</a:t>
            </a:r>
            <a:r>
              <a:rPr lang="en-US" sz="2000" dirty="0"/>
              <a:t> to promote morale or goodwill regarded as </a:t>
            </a:r>
            <a:r>
              <a:rPr lang="en-US" sz="2000" b="1" i="1" dirty="0"/>
              <a:t>compensatory</a:t>
            </a:r>
            <a:r>
              <a:rPr lang="en-US" sz="2000" dirty="0"/>
              <a:t> </a:t>
            </a:r>
          </a:p>
          <a:p>
            <a:endParaRPr lang="en-US" b="1" i="1" dirty="0"/>
          </a:p>
          <a:p>
            <a:endParaRPr lang="en-US" b="1" dirty="0"/>
          </a:p>
        </p:txBody>
      </p:sp>
      <mc:AlternateContent xmlns:mc="http://schemas.openxmlformats.org/markup-compatibility/2006">
        <mc:Choice xmlns:p14="http://schemas.microsoft.com/office/powerpoint/2010/main" Requires="p14">
          <p:contentPart p14:bwMode="auto" r:id="rId3">
            <p14:nvContentPartPr>
              <p14:cNvPr id="26" name="Ink 25">
                <a:extLst>
                  <a:ext uri="{FF2B5EF4-FFF2-40B4-BE49-F238E27FC236}">
                    <a16:creationId xmlns:a16="http://schemas.microsoft.com/office/drawing/2014/main" id="{70E00FA7-1EED-8DE5-C721-A6AA8D1D64BB}"/>
                  </a:ext>
                </a:extLst>
              </p14:cNvPr>
              <p14:cNvContentPartPr/>
              <p14:nvPr/>
            </p14:nvContentPartPr>
            <p14:xfrm>
              <a:off x="2436928" y="1934037"/>
              <a:ext cx="1454400" cy="46440"/>
            </p14:xfrm>
          </p:contentPart>
        </mc:Choice>
        <mc:Fallback>
          <p:pic>
            <p:nvPicPr>
              <p:cNvPr id="26" name="Ink 25">
                <a:extLst>
                  <a:ext uri="{FF2B5EF4-FFF2-40B4-BE49-F238E27FC236}">
                    <a16:creationId xmlns:a16="http://schemas.microsoft.com/office/drawing/2014/main" id="{70E00FA7-1EED-8DE5-C721-A6AA8D1D64BB}"/>
                  </a:ext>
                </a:extLst>
              </p:cNvPr>
              <p:cNvPicPr/>
              <p:nvPr/>
            </p:nvPicPr>
            <p:blipFill>
              <a:blip r:embed="rId4"/>
              <a:stretch>
                <a:fillRect/>
              </a:stretch>
            </p:blipFill>
            <p:spPr>
              <a:xfrm>
                <a:off x="2383288" y="1826037"/>
                <a:ext cx="156204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7" name="Ink 26">
                <a:extLst>
                  <a:ext uri="{FF2B5EF4-FFF2-40B4-BE49-F238E27FC236}">
                    <a16:creationId xmlns:a16="http://schemas.microsoft.com/office/drawing/2014/main" id="{160CA006-E148-5C27-AD8D-5B04CD33B437}"/>
                  </a:ext>
                </a:extLst>
              </p14:cNvPr>
              <p14:cNvContentPartPr/>
              <p14:nvPr/>
            </p14:nvContentPartPr>
            <p14:xfrm>
              <a:off x="4266448" y="1966797"/>
              <a:ext cx="463320" cy="3600"/>
            </p14:xfrm>
          </p:contentPart>
        </mc:Choice>
        <mc:Fallback>
          <p:pic>
            <p:nvPicPr>
              <p:cNvPr id="27" name="Ink 26">
                <a:extLst>
                  <a:ext uri="{FF2B5EF4-FFF2-40B4-BE49-F238E27FC236}">
                    <a16:creationId xmlns:a16="http://schemas.microsoft.com/office/drawing/2014/main" id="{160CA006-E148-5C27-AD8D-5B04CD33B437}"/>
                  </a:ext>
                </a:extLst>
              </p:cNvPr>
              <p:cNvPicPr/>
              <p:nvPr/>
            </p:nvPicPr>
            <p:blipFill>
              <a:blip r:embed="rId6"/>
              <a:stretch>
                <a:fillRect/>
              </a:stretch>
            </p:blipFill>
            <p:spPr>
              <a:xfrm>
                <a:off x="4212448" y="1859157"/>
                <a:ext cx="57096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8" name="Ink 27">
                <a:extLst>
                  <a:ext uri="{FF2B5EF4-FFF2-40B4-BE49-F238E27FC236}">
                    <a16:creationId xmlns:a16="http://schemas.microsoft.com/office/drawing/2014/main" id="{3E22D916-8F27-27A6-70A8-A0632261B530}"/>
                  </a:ext>
                </a:extLst>
              </p14:cNvPr>
              <p14:cNvContentPartPr/>
              <p14:nvPr/>
            </p14:nvContentPartPr>
            <p14:xfrm>
              <a:off x="2214448" y="2117277"/>
              <a:ext cx="799200" cy="9720"/>
            </p14:xfrm>
          </p:contentPart>
        </mc:Choice>
        <mc:Fallback>
          <p:pic>
            <p:nvPicPr>
              <p:cNvPr id="28" name="Ink 27">
                <a:extLst>
                  <a:ext uri="{FF2B5EF4-FFF2-40B4-BE49-F238E27FC236}">
                    <a16:creationId xmlns:a16="http://schemas.microsoft.com/office/drawing/2014/main" id="{3E22D916-8F27-27A6-70A8-A0632261B530}"/>
                  </a:ext>
                </a:extLst>
              </p:cNvPr>
              <p:cNvPicPr/>
              <p:nvPr/>
            </p:nvPicPr>
            <p:blipFill>
              <a:blip r:embed="rId8"/>
              <a:stretch>
                <a:fillRect/>
              </a:stretch>
            </p:blipFill>
            <p:spPr>
              <a:xfrm>
                <a:off x="2160808" y="2009637"/>
                <a:ext cx="90684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9" name="Ink 28">
                <a:extLst>
                  <a:ext uri="{FF2B5EF4-FFF2-40B4-BE49-F238E27FC236}">
                    <a16:creationId xmlns:a16="http://schemas.microsoft.com/office/drawing/2014/main" id="{8F0B6353-960D-A2A1-FC30-85C69CFC6589}"/>
                  </a:ext>
                </a:extLst>
              </p14:cNvPr>
              <p14:cNvContentPartPr/>
              <p14:nvPr/>
            </p14:nvContentPartPr>
            <p14:xfrm>
              <a:off x="3634288" y="2152917"/>
              <a:ext cx="863640" cy="28800"/>
            </p14:xfrm>
          </p:contentPart>
        </mc:Choice>
        <mc:Fallback>
          <p:pic>
            <p:nvPicPr>
              <p:cNvPr id="29" name="Ink 28">
                <a:extLst>
                  <a:ext uri="{FF2B5EF4-FFF2-40B4-BE49-F238E27FC236}">
                    <a16:creationId xmlns:a16="http://schemas.microsoft.com/office/drawing/2014/main" id="{8F0B6353-960D-A2A1-FC30-85C69CFC6589}"/>
                  </a:ext>
                </a:extLst>
              </p:cNvPr>
              <p:cNvPicPr/>
              <p:nvPr/>
            </p:nvPicPr>
            <p:blipFill>
              <a:blip r:embed="rId10"/>
              <a:stretch>
                <a:fillRect/>
              </a:stretch>
            </p:blipFill>
            <p:spPr>
              <a:xfrm>
                <a:off x="3580288" y="2045277"/>
                <a:ext cx="97128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0" name="Ink 29">
                <a:extLst>
                  <a:ext uri="{FF2B5EF4-FFF2-40B4-BE49-F238E27FC236}">
                    <a16:creationId xmlns:a16="http://schemas.microsoft.com/office/drawing/2014/main" id="{FA6036A3-4ECF-AA6A-88ED-3C38D8A13F0D}"/>
                  </a:ext>
                </a:extLst>
              </p14:cNvPr>
              <p14:cNvContentPartPr/>
              <p14:nvPr/>
            </p14:nvContentPartPr>
            <p14:xfrm>
              <a:off x="621088" y="2472957"/>
              <a:ext cx="360" cy="360"/>
            </p14:xfrm>
          </p:contentPart>
        </mc:Choice>
        <mc:Fallback>
          <p:pic>
            <p:nvPicPr>
              <p:cNvPr id="30" name="Ink 29">
                <a:extLst>
                  <a:ext uri="{FF2B5EF4-FFF2-40B4-BE49-F238E27FC236}">
                    <a16:creationId xmlns:a16="http://schemas.microsoft.com/office/drawing/2014/main" id="{FA6036A3-4ECF-AA6A-88ED-3C38D8A13F0D}"/>
                  </a:ext>
                </a:extLst>
              </p:cNvPr>
              <p:cNvPicPr/>
              <p:nvPr/>
            </p:nvPicPr>
            <p:blipFill>
              <a:blip r:embed="rId12"/>
              <a:stretch>
                <a:fillRect/>
              </a:stretch>
            </p:blipFill>
            <p:spPr>
              <a:xfrm>
                <a:off x="614968" y="2466837"/>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1" name="Ink 30">
                <a:extLst>
                  <a:ext uri="{FF2B5EF4-FFF2-40B4-BE49-F238E27FC236}">
                    <a16:creationId xmlns:a16="http://schemas.microsoft.com/office/drawing/2014/main" id="{95E035EE-9D38-C7AE-1F4A-CD0A177C12E1}"/>
                  </a:ext>
                </a:extLst>
              </p14:cNvPr>
              <p14:cNvContentPartPr/>
              <p14:nvPr/>
            </p14:nvContentPartPr>
            <p14:xfrm>
              <a:off x="1512808" y="2465397"/>
              <a:ext cx="1455480" cy="42120"/>
            </p14:xfrm>
          </p:contentPart>
        </mc:Choice>
        <mc:Fallback>
          <p:pic>
            <p:nvPicPr>
              <p:cNvPr id="31" name="Ink 30">
                <a:extLst>
                  <a:ext uri="{FF2B5EF4-FFF2-40B4-BE49-F238E27FC236}">
                    <a16:creationId xmlns:a16="http://schemas.microsoft.com/office/drawing/2014/main" id="{95E035EE-9D38-C7AE-1F4A-CD0A177C12E1}"/>
                  </a:ext>
                </a:extLst>
              </p:cNvPr>
              <p:cNvPicPr/>
              <p:nvPr/>
            </p:nvPicPr>
            <p:blipFill>
              <a:blip r:embed="rId14"/>
              <a:stretch>
                <a:fillRect/>
              </a:stretch>
            </p:blipFill>
            <p:spPr>
              <a:xfrm>
                <a:off x="1506688" y="2459277"/>
                <a:ext cx="1467720" cy="54360"/>
              </a:xfrm>
              <a:prstGeom prst="rect">
                <a:avLst/>
              </a:prstGeom>
            </p:spPr>
          </p:pic>
        </mc:Fallback>
      </mc:AlternateContent>
    </p:spTree>
    <p:extLst>
      <p:ext uri="{BB962C8B-B14F-4D97-AF65-F5344CB8AC3E}">
        <p14:creationId xmlns:p14="http://schemas.microsoft.com/office/powerpoint/2010/main" val="61329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bg/>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allAtOnce"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3F627F-9F2E-0146-7FE9-F66EA98A0379}"/>
              </a:ext>
            </a:extLst>
          </p:cNvPr>
          <p:cNvSpPr>
            <a:spLocks noGrp="1"/>
          </p:cNvSpPr>
          <p:nvPr>
            <p:ph type="title"/>
          </p:nvPr>
        </p:nvSpPr>
        <p:spPr/>
        <p:txBody>
          <a:bodyPr/>
          <a:lstStyle/>
          <a:p>
            <a:r>
              <a:rPr lang="en-US" i="1" dirty="0"/>
              <a:t>CIR v. Kowalski, </a:t>
            </a:r>
            <a:r>
              <a:rPr lang="en-US" dirty="0"/>
              <a:t>434 U.S. 77 (1977)</a:t>
            </a:r>
            <a:endParaRPr lang="en-US" i="1" dirty="0"/>
          </a:p>
        </p:txBody>
      </p:sp>
      <p:sp>
        <p:nvSpPr>
          <p:cNvPr id="4" name="Slide Number Placeholder 3">
            <a:extLst>
              <a:ext uri="{FF2B5EF4-FFF2-40B4-BE49-F238E27FC236}">
                <a16:creationId xmlns:a16="http://schemas.microsoft.com/office/drawing/2014/main" id="{980A8DDE-713B-7371-70D4-CE933E1B599C}"/>
              </a:ext>
            </a:extLst>
          </p:cNvPr>
          <p:cNvSpPr>
            <a:spLocks noGrp="1"/>
          </p:cNvSpPr>
          <p:nvPr>
            <p:ph type="sldNum" sz="quarter" idx="10"/>
          </p:nvPr>
        </p:nvSpPr>
        <p:spPr/>
        <p:txBody>
          <a:bodyPr/>
          <a:lstStyle/>
          <a:p>
            <a:fld id="{7B3E355C-57B9-BC4B-95D8-406A1F834537}" type="slidenum">
              <a:rPr lang="en-US" altLang="en-US" smtClean="0"/>
              <a:pPr/>
              <a:t>7</a:t>
            </a:fld>
            <a:endParaRPr lang="en-US" altLang="en-US" dirty="0"/>
          </a:p>
        </p:txBody>
      </p:sp>
      <p:sp>
        <p:nvSpPr>
          <p:cNvPr id="5" name="Footer Placeholder 4">
            <a:extLst>
              <a:ext uri="{FF2B5EF4-FFF2-40B4-BE49-F238E27FC236}">
                <a16:creationId xmlns:a16="http://schemas.microsoft.com/office/drawing/2014/main" id="{312F8188-0944-3200-457F-AEB4829F944D}"/>
              </a:ext>
            </a:extLst>
          </p:cNvPr>
          <p:cNvSpPr>
            <a:spLocks noGrp="1"/>
          </p:cNvSpPr>
          <p:nvPr>
            <p:ph type="ftr" sz="quarter" idx="11"/>
          </p:nvPr>
        </p:nvSpPr>
        <p:spPr/>
        <p:txBody>
          <a:bodyPr/>
          <a:lstStyle/>
          <a:p>
            <a:pPr>
              <a:defRPr/>
            </a:pPr>
            <a:r>
              <a:rPr lang="en-US"/>
              <a:t>Compensation</a:t>
            </a:r>
            <a:endParaRPr lang="en-US" dirty="0"/>
          </a:p>
        </p:txBody>
      </p:sp>
      <p:pic>
        <p:nvPicPr>
          <p:cNvPr id="2052" name="Picture 4" descr="Physical Map of New Jersey. It shows the physical features of New Jersey including its mountain ranges, major rivers and lakes. ">
            <a:extLst>
              <a:ext uri="{FF2B5EF4-FFF2-40B4-BE49-F238E27FC236}">
                <a16:creationId xmlns:a16="http://schemas.microsoft.com/office/drawing/2014/main" id="{31616299-5CB6-5C85-2FA6-1BAF2D1C3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45" y="502024"/>
            <a:ext cx="4463348" cy="58718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2A1104-6720-A21C-FC73-33F1CE117415}"/>
              </a:ext>
            </a:extLst>
          </p:cNvPr>
          <p:cNvSpPr txBox="1"/>
          <p:nvPr/>
        </p:nvSpPr>
        <p:spPr>
          <a:xfrm>
            <a:off x="5513093" y="1066799"/>
            <a:ext cx="5522259" cy="4154984"/>
          </a:xfrm>
          <a:prstGeom prst="rect">
            <a:avLst/>
          </a:prstGeom>
          <a:noFill/>
          <a:ln w="25400">
            <a:solidFill>
              <a:schemeClr val="accent1">
                <a:shade val="95000"/>
                <a:satMod val="105000"/>
              </a:schemeClr>
            </a:solidFill>
          </a:ln>
        </p:spPr>
        <p:txBody>
          <a:bodyPr wrap="square" rtlCol="0">
            <a:spAutoFit/>
          </a:bodyPr>
          <a:lstStyle/>
          <a:p>
            <a:pPr marL="285750" indent="-285750">
              <a:buFont typeface="Arial" panose="020B0604020202020204" pitchFamily="34" charset="0"/>
              <a:buChar char="•"/>
            </a:pPr>
            <a:r>
              <a:rPr lang="en-US" sz="2400" dirty="0"/>
              <a:t>NJ state trooper received $1.7K in cash, which was designated as allowance for meals.</a:t>
            </a:r>
          </a:p>
          <a:p>
            <a:pPr marL="285750" indent="-285750">
              <a:buFont typeface="Arial" panose="020B0604020202020204" pitchFamily="34" charset="0"/>
              <a:buChar char="•"/>
            </a:pPr>
            <a:r>
              <a:rPr lang="en-US" sz="2400" dirty="0"/>
              <a:t>Troopers remain on call during mid-shift break</a:t>
            </a:r>
          </a:p>
          <a:p>
            <a:pPr marL="285750" indent="-285750">
              <a:buFont typeface="Arial" panose="020B0604020202020204" pitchFamily="34" charset="0"/>
              <a:buChar char="•"/>
            </a:pPr>
            <a:r>
              <a:rPr lang="en-US" sz="2400" dirty="0"/>
              <a:t>Troopers not restricted in where they may eat</a:t>
            </a:r>
          </a:p>
          <a:p>
            <a:pPr marL="285750" indent="-285750">
              <a:buFont typeface="Arial" panose="020B0604020202020204" pitchFamily="34" charset="0"/>
              <a:buChar char="•"/>
            </a:pPr>
            <a:r>
              <a:rPr lang="en-US" sz="2400" dirty="0"/>
              <a:t>Troopers not required to spend meal allowances</a:t>
            </a:r>
          </a:p>
          <a:p>
            <a:pPr marL="285750" indent="-285750">
              <a:buFont typeface="Arial" panose="020B0604020202020204" pitchFamily="34" charset="0"/>
              <a:buChar char="•"/>
            </a:pPr>
            <a:r>
              <a:rPr lang="en-US" sz="2400" dirty="0"/>
              <a:t>Trooper not required to account for how the money is spent</a:t>
            </a:r>
          </a:p>
        </p:txBody>
      </p:sp>
    </p:spTree>
    <p:extLst>
      <p:ext uri="{BB962C8B-B14F-4D97-AF65-F5344CB8AC3E}">
        <p14:creationId xmlns:p14="http://schemas.microsoft.com/office/powerpoint/2010/main" val="352957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3D6A8-687B-9BA1-6988-28603DE9B169}"/>
            </a:ext>
          </a:extLst>
        </p:cNvPr>
        <p:cNvGrpSpPr/>
        <p:nvPr/>
      </p:nvGrpSpPr>
      <p:grpSpPr>
        <a:xfrm>
          <a:off x="0" y="0"/>
          <a:ext cx="0" cy="0"/>
          <a:chOff x="0" y="0"/>
          <a:chExt cx="0" cy="0"/>
        </a:xfrm>
      </p:grpSpPr>
      <p:pic>
        <p:nvPicPr>
          <p:cNvPr id="7" name="Content Placeholder 6" descr="A map of a city&#10;&#10;AI-generated content may be incorrect.">
            <a:extLst>
              <a:ext uri="{FF2B5EF4-FFF2-40B4-BE49-F238E27FC236}">
                <a16:creationId xmlns:a16="http://schemas.microsoft.com/office/drawing/2014/main" id="{FDB0E984-C38F-32CE-EFA3-8AFD082F3E70}"/>
              </a:ext>
            </a:extLst>
          </p:cNvPr>
          <p:cNvPicPr>
            <a:picLocks noGrp="1" noChangeAspect="1"/>
          </p:cNvPicPr>
          <p:nvPr>
            <p:ph idx="1"/>
          </p:nvPr>
        </p:nvPicPr>
        <p:blipFill>
          <a:blip r:embed="rId2"/>
          <a:stretch>
            <a:fillRect/>
          </a:stretch>
        </p:blipFill>
        <p:spPr>
          <a:xfrm>
            <a:off x="3249893" y="767230"/>
            <a:ext cx="5715363" cy="5494674"/>
          </a:xfrm>
        </p:spPr>
      </p:pic>
      <p:sp>
        <p:nvSpPr>
          <p:cNvPr id="3" name="Title 2">
            <a:extLst>
              <a:ext uri="{FF2B5EF4-FFF2-40B4-BE49-F238E27FC236}">
                <a16:creationId xmlns:a16="http://schemas.microsoft.com/office/drawing/2014/main" id="{F1AA80F7-873C-31BF-2755-ADB69A071857}"/>
              </a:ext>
            </a:extLst>
          </p:cNvPr>
          <p:cNvSpPr>
            <a:spLocks noGrp="1"/>
          </p:cNvSpPr>
          <p:nvPr>
            <p:ph type="title"/>
          </p:nvPr>
        </p:nvSpPr>
        <p:spPr/>
        <p:txBody>
          <a:bodyPr/>
          <a:lstStyle/>
          <a:p>
            <a:r>
              <a:rPr lang="en-US" i="1" dirty="0"/>
              <a:t>Lindeman v. CIR</a:t>
            </a:r>
            <a:r>
              <a:rPr lang="en-US" dirty="0"/>
              <a:t>, 60 T.C. 609 (1973)</a:t>
            </a:r>
            <a:endParaRPr lang="en-US" i="1" dirty="0"/>
          </a:p>
        </p:txBody>
      </p:sp>
      <p:sp>
        <p:nvSpPr>
          <p:cNvPr id="4" name="Slide Number Placeholder 3">
            <a:extLst>
              <a:ext uri="{FF2B5EF4-FFF2-40B4-BE49-F238E27FC236}">
                <a16:creationId xmlns:a16="http://schemas.microsoft.com/office/drawing/2014/main" id="{53CDE023-BC4B-9723-F0E2-626B73D9FC45}"/>
              </a:ext>
            </a:extLst>
          </p:cNvPr>
          <p:cNvSpPr>
            <a:spLocks noGrp="1"/>
          </p:cNvSpPr>
          <p:nvPr>
            <p:ph type="sldNum" sz="quarter" idx="10"/>
          </p:nvPr>
        </p:nvSpPr>
        <p:spPr/>
        <p:txBody>
          <a:bodyPr/>
          <a:lstStyle/>
          <a:p>
            <a:fld id="{7B3E355C-57B9-BC4B-95D8-406A1F834537}" type="slidenum">
              <a:rPr lang="en-US" altLang="en-US" smtClean="0"/>
              <a:pPr/>
              <a:t>8</a:t>
            </a:fld>
            <a:endParaRPr lang="en-US" altLang="en-US" dirty="0"/>
          </a:p>
        </p:txBody>
      </p:sp>
      <p:sp>
        <p:nvSpPr>
          <p:cNvPr id="5" name="Footer Placeholder 4">
            <a:extLst>
              <a:ext uri="{FF2B5EF4-FFF2-40B4-BE49-F238E27FC236}">
                <a16:creationId xmlns:a16="http://schemas.microsoft.com/office/drawing/2014/main" id="{7DB8AD43-CD28-F0CA-3671-D22BB753239C}"/>
              </a:ext>
            </a:extLst>
          </p:cNvPr>
          <p:cNvSpPr>
            <a:spLocks noGrp="1"/>
          </p:cNvSpPr>
          <p:nvPr>
            <p:ph type="ftr" sz="quarter" idx="11"/>
          </p:nvPr>
        </p:nvSpPr>
        <p:spPr/>
        <p:txBody>
          <a:bodyPr/>
          <a:lstStyle/>
          <a:p>
            <a:pPr>
              <a:defRPr/>
            </a:pPr>
            <a:r>
              <a:rPr lang="en-US"/>
              <a:t>Compensation</a:t>
            </a:r>
            <a:endParaRPr lang="en-US" dirty="0"/>
          </a:p>
        </p:txBody>
      </p:sp>
      <p:sp>
        <p:nvSpPr>
          <p:cNvPr id="8" name="5-Point Star 7">
            <a:extLst>
              <a:ext uri="{FF2B5EF4-FFF2-40B4-BE49-F238E27FC236}">
                <a16:creationId xmlns:a16="http://schemas.microsoft.com/office/drawing/2014/main" id="{702C2A9C-CA5E-08C3-BC0D-40779559BBF9}"/>
              </a:ext>
            </a:extLst>
          </p:cNvPr>
          <p:cNvSpPr/>
          <p:nvPr/>
        </p:nvSpPr>
        <p:spPr>
          <a:xfrm>
            <a:off x="4294208" y="4930815"/>
            <a:ext cx="428263" cy="42826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283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white text with black text&#10;&#10;AI-generated content may be incorrect.">
            <a:extLst>
              <a:ext uri="{FF2B5EF4-FFF2-40B4-BE49-F238E27FC236}">
                <a16:creationId xmlns:a16="http://schemas.microsoft.com/office/drawing/2014/main" id="{D0A63571-C547-CAB6-F0FA-F66703333350}"/>
              </a:ext>
            </a:extLst>
          </p:cNvPr>
          <p:cNvPicPr>
            <a:picLocks noGrp="1" noChangeAspect="1"/>
          </p:cNvPicPr>
          <p:nvPr>
            <p:ph idx="1"/>
          </p:nvPr>
        </p:nvPicPr>
        <p:blipFill>
          <a:blip r:embed="rId2"/>
          <a:stretch>
            <a:fillRect/>
          </a:stretch>
        </p:blipFill>
        <p:spPr>
          <a:xfrm>
            <a:off x="304368" y="730755"/>
            <a:ext cx="11125632" cy="4464699"/>
          </a:xfrm>
        </p:spPr>
      </p:pic>
      <p:sp>
        <p:nvSpPr>
          <p:cNvPr id="3" name="Title 2">
            <a:extLst>
              <a:ext uri="{FF2B5EF4-FFF2-40B4-BE49-F238E27FC236}">
                <a16:creationId xmlns:a16="http://schemas.microsoft.com/office/drawing/2014/main" id="{9B0547F3-8E00-FA79-6A0A-2AA62FA782D6}"/>
              </a:ext>
            </a:extLst>
          </p:cNvPr>
          <p:cNvSpPr>
            <a:spLocks noGrp="1"/>
          </p:cNvSpPr>
          <p:nvPr>
            <p:ph type="title"/>
          </p:nvPr>
        </p:nvSpPr>
        <p:spPr/>
        <p:txBody>
          <a:bodyPr/>
          <a:lstStyle/>
          <a:p>
            <a:r>
              <a:rPr lang="en-US" sz="2000" dirty="0"/>
              <a:t>Section 132: Fringe Benefits</a:t>
            </a:r>
            <a:endParaRPr lang="en-US" dirty="0"/>
          </a:p>
        </p:txBody>
      </p:sp>
      <p:sp>
        <p:nvSpPr>
          <p:cNvPr id="4" name="Slide Number Placeholder 3">
            <a:extLst>
              <a:ext uri="{FF2B5EF4-FFF2-40B4-BE49-F238E27FC236}">
                <a16:creationId xmlns:a16="http://schemas.microsoft.com/office/drawing/2014/main" id="{D84D2AD6-BE6A-6B28-BF25-36BBAD257EC2}"/>
              </a:ext>
            </a:extLst>
          </p:cNvPr>
          <p:cNvSpPr>
            <a:spLocks noGrp="1"/>
          </p:cNvSpPr>
          <p:nvPr>
            <p:ph type="sldNum" sz="quarter" idx="10"/>
          </p:nvPr>
        </p:nvSpPr>
        <p:spPr/>
        <p:txBody>
          <a:bodyPr/>
          <a:lstStyle/>
          <a:p>
            <a:fld id="{7B3E355C-57B9-BC4B-95D8-406A1F834537}" type="slidenum">
              <a:rPr lang="en-US" altLang="en-US" smtClean="0"/>
              <a:pPr/>
              <a:t>9</a:t>
            </a:fld>
            <a:endParaRPr lang="en-US" altLang="en-US" dirty="0"/>
          </a:p>
        </p:txBody>
      </p:sp>
      <p:sp>
        <p:nvSpPr>
          <p:cNvPr id="5" name="Footer Placeholder 4">
            <a:extLst>
              <a:ext uri="{FF2B5EF4-FFF2-40B4-BE49-F238E27FC236}">
                <a16:creationId xmlns:a16="http://schemas.microsoft.com/office/drawing/2014/main" id="{0B28B92F-9F6D-06AC-FFE1-EF920C70CF4D}"/>
              </a:ext>
            </a:extLst>
          </p:cNvPr>
          <p:cNvSpPr>
            <a:spLocks noGrp="1"/>
          </p:cNvSpPr>
          <p:nvPr>
            <p:ph type="ftr" sz="quarter" idx="11"/>
          </p:nvPr>
        </p:nvSpPr>
        <p:spPr/>
        <p:txBody>
          <a:bodyPr/>
          <a:lstStyle/>
          <a:p>
            <a:pPr>
              <a:defRPr/>
            </a:pPr>
            <a:r>
              <a:rPr lang="en-US"/>
              <a:t>Compensation</a:t>
            </a:r>
            <a:endParaRPr lang="en-US" dirty="0"/>
          </a:p>
        </p:txBody>
      </p:sp>
    </p:spTree>
    <p:extLst>
      <p:ext uri="{BB962C8B-B14F-4D97-AF65-F5344CB8AC3E}">
        <p14:creationId xmlns:p14="http://schemas.microsoft.com/office/powerpoint/2010/main" val="278478811"/>
      </p:ext>
    </p:extLst>
  </p:cSld>
  <p:clrMapOvr>
    <a:masterClrMapping/>
  </p:clrMapOvr>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docProps/app.xml><?xml version="1.0" encoding="utf-8"?>
<Properties xmlns="http://schemas.openxmlformats.org/officeDocument/2006/extended-properties" xmlns:vt="http://schemas.openxmlformats.org/officeDocument/2006/docPropsVTypes">
  <Template/>
  <TotalTime>1612</TotalTime>
  <Words>1129</Words>
  <Application>Microsoft Macintosh PowerPoint</Application>
  <PresentationFormat>Widescreen</PresentationFormat>
  <Paragraphs>117</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NSimSun</vt:lpstr>
      <vt:lpstr>Arial</vt:lpstr>
      <vt:lpstr>Calibri</vt:lpstr>
      <vt:lpstr>Courier New</vt:lpstr>
      <vt:lpstr>Times New Roman</vt:lpstr>
      <vt:lpstr>Wingdings</vt:lpstr>
      <vt:lpstr>Wingdings 2</vt:lpstr>
      <vt:lpstr>XOldStyle</vt:lpstr>
      <vt:lpstr>CG Body - Standard</vt:lpstr>
      <vt:lpstr>PowerPoint Presentation</vt:lpstr>
      <vt:lpstr>Section 61(a)(1)</vt:lpstr>
      <vt:lpstr>Old Colony Trust Co. v. CIR (279 U.S. 716 (1929)</vt:lpstr>
      <vt:lpstr>Reg. §1.61-2(a)(1), (d)(1)</vt:lpstr>
      <vt:lpstr>Rev. Rul. 79-24</vt:lpstr>
      <vt:lpstr>Section 119(a) and (b); and Reg §1.119-1(a)(2)</vt:lpstr>
      <vt:lpstr>CIR v. Kowalski, 434 U.S. 77 (1977)</vt:lpstr>
      <vt:lpstr>Lindeman v. CIR, 60 T.C. 609 (1973)</vt:lpstr>
      <vt:lpstr>Section 132: Fringe Benefits</vt:lpstr>
      <vt:lpstr>Fringe Benefits: No Additional Costs Services</vt:lpstr>
      <vt:lpstr>Fringe Benefits: Qualified Employee Discount</vt:lpstr>
      <vt:lpstr>Fringe Benefits: Working Condition Fringe</vt:lpstr>
      <vt:lpstr>Fringe Benefits: De Minimis Fringe</vt:lpstr>
      <vt:lpstr>Fringe Benefits: Qualified Transportation Fringe</vt:lpstr>
      <vt:lpstr>Section 83(a), (c), and (h)</vt:lpstr>
      <vt:lpstr>Section 83(b)</vt:lpstr>
      <vt:lpstr>New, but not improved, OBBBA: Qualified Tips</vt:lpstr>
      <vt:lpstr>Another OBBBA Winner</vt:lpstr>
      <vt:lpstr>Nonitemizer Deductions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Jeffrey M. Colon</dc:creator>
  <cp:lastModifiedBy>Jeffrey M. Colon</cp:lastModifiedBy>
  <cp:revision>2</cp:revision>
  <dcterms:created xsi:type="dcterms:W3CDTF">2025-01-19T12:38:16Z</dcterms:created>
  <dcterms:modified xsi:type="dcterms:W3CDTF">2026-01-30T19:50:40Z</dcterms:modified>
</cp:coreProperties>
</file>